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xml"/>
  <Override ContentType="application/vnd.openxmlformats-officedocument.presentationml.comments+xml" PartName="/ppt/comments/comment5.xml"/>
  <Override ContentType="application/vnd.openxmlformats-officedocument.presentationml.comments+xml" PartName="/ppt/comments/comment6.xml"/>
  <Override ContentType="application/vnd.openxmlformats-officedocument.presentationml.comments+xml" PartName="/ppt/comments/comment4.xml"/>
  <Override ContentType="application/vnd.openxmlformats-officedocument.presentationml.comments+xml" PartName="/ppt/comments/comment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4"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Lst>
  <p:sldSz cy="5143500" cx="9144000"/>
  <p:notesSz cx="6858000" cy="9144000"/>
  <p:embeddedFontLst>
    <p:embeddedFont>
      <p:font typeface="Lexend Light"/>
      <p:regular r:id="rId24"/>
      <p:bold r:id="rId25"/>
    </p:embeddedFont>
    <p:embeddedFont>
      <p:font typeface="Lexend Medium"/>
      <p:regular r:id="rId26"/>
      <p:bold r:id="rId27"/>
    </p:embeddedFont>
    <p:embeddedFont>
      <p:font typeface="DM Sans SemiBold"/>
      <p:regular r:id="rId28"/>
      <p:bold r:id="rId29"/>
      <p:italic r:id="rId30"/>
      <p:boldItalic r:id="rId31"/>
    </p:embeddedFont>
    <p:embeddedFont>
      <p:font typeface="Lexend"/>
      <p:regular r:id="rId32"/>
      <p:bold r:id="rId33"/>
    </p:embeddedFont>
    <p:embeddedFont>
      <p:font typeface="DM Sans"/>
      <p:regular r:id="rId34"/>
      <p:bold r:id="rId35"/>
      <p:italic r:id="rId36"/>
      <p:boldItalic r:id="rId3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11" name="Camille Wang"/>
  <p:cmAuthor clrIdx="1" id="1" initials="" lastIdx="2" name="Saravanan Hari Baskaran"/>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font" Target="fonts/LexendLight-regular.fntdata"/><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commentAuthors" Target="commentAuthors.xml"/><Relationship Id="rId9" Type="http://schemas.openxmlformats.org/officeDocument/2006/relationships/slide" Target="slides/slide3.xml"/><Relationship Id="rId26" Type="http://schemas.openxmlformats.org/officeDocument/2006/relationships/font" Target="fonts/LexendMedium-regular.fntdata"/><Relationship Id="rId25" Type="http://schemas.openxmlformats.org/officeDocument/2006/relationships/font" Target="fonts/LexendLight-bold.fntdata"/><Relationship Id="rId28" Type="http://schemas.openxmlformats.org/officeDocument/2006/relationships/font" Target="fonts/DMSansSemiBold-regular.fntdata"/><Relationship Id="rId27" Type="http://schemas.openxmlformats.org/officeDocument/2006/relationships/font" Target="fonts/LexendMedium-bold.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DMSansSemiBold-bold.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DMSansSemiBold-boldItalic.fntdata"/><Relationship Id="rId30" Type="http://schemas.openxmlformats.org/officeDocument/2006/relationships/font" Target="fonts/DMSansSemiBold-italic.fntdata"/><Relationship Id="rId11" Type="http://schemas.openxmlformats.org/officeDocument/2006/relationships/slide" Target="slides/slide5.xml"/><Relationship Id="rId33" Type="http://schemas.openxmlformats.org/officeDocument/2006/relationships/font" Target="fonts/Lexend-bold.fntdata"/><Relationship Id="rId10" Type="http://schemas.openxmlformats.org/officeDocument/2006/relationships/slide" Target="slides/slide4.xml"/><Relationship Id="rId32" Type="http://schemas.openxmlformats.org/officeDocument/2006/relationships/font" Target="fonts/Lexend-regular.fntdata"/><Relationship Id="rId13" Type="http://schemas.openxmlformats.org/officeDocument/2006/relationships/slide" Target="slides/slide7.xml"/><Relationship Id="rId35" Type="http://schemas.openxmlformats.org/officeDocument/2006/relationships/font" Target="fonts/DMSans-bold.fntdata"/><Relationship Id="rId12" Type="http://schemas.openxmlformats.org/officeDocument/2006/relationships/slide" Target="slides/slide6.xml"/><Relationship Id="rId34" Type="http://schemas.openxmlformats.org/officeDocument/2006/relationships/font" Target="fonts/DMSans-regular.fntdata"/><Relationship Id="rId15" Type="http://schemas.openxmlformats.org/officeDocument/2006/relationships/slide" Target="slides/slide9.xml"/><Relationship Id="rId37" Type="http://schemas.openxmlformats.org/officeDocument/2006/relationships/font" Target="fonts/DMSans-boldItalic.fntdata"/><Relationship Id="rId14" Type="http://schemas.openxmlformats.org/officeDocument/2006/relationships/slide" Target="slides/slide8.xml"/><Relationship Id="rId36" Type="http://schemas.openxmlformats.org/officeDocument/2006/relationships/font" Target="fonts/DMSans-italic.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5-12-08T17:37:13.914">
    <p:pos x="6000" y="0"/>
    <p:text>Love the photos! Please briefly mention the names and keep it under 30 seconds when presenting.</p:tex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2" dt="2025-12-08T16:50:40.827">
    <p:pos x="6000" y="0"/>
    <p:text>Please mention in your talking points that this is a real data collected from a European Fintech company, so many features are hashed due to security reasons.</p:text>
  </p:cm>
  <p:cm authorId="0" idx="3" dt="2025-12-08T16:38:55.334">
    <p:pos x="6000" y="100"/>
    <p:text>Can you change the title to Executive summary?</p:text>
  </p:cm>
  <p:cm authorId="0" idx="4" dt="2025-12-08T16:40:28.051">
    <p:pos x="6000" y="200"/>
    <p:text>Can you delete slide #3 and move that information to slide #4? And for this page, make it more condensed by using bullet points. 
The format goes like:    
- Objective: Customer attrition remains a major financial risk, (cite your numbers here from the poster.) The purpose of this project is to predict customer attrition using a multimodal dataset that includes information on transactions, purchase, geo and dialogues.
- Current state: 
1. Traditional AIML models developed using transaction data and account history only are still the most popular approach. 
2. Temporal changes in customer behavior are neglected as features are often treated as static observations over certain past time periods.       
-Data: This project is using the MDB data based on the XXXX paper published on XXXXX by XXXX   
- Target: Add your brief target definition
- Methodologies: TCN model with each feature per customer treated as a sequence. A lightGBM model is used as benchmark.</p:text>
  </p:cm>
  <p:cm authorId="0" idx="5" dt="2025-12-08T16:40:28.051">
    <p:pos x="6000" y="200"/>
    <p:text>- Result: The TCN model outperformed lightGBM by XXXX.</p:text>
  </p:cm>
</p:cmLst>
</file>

<file path=ppt/comments/comment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6" dt="2025-12-08T17:40:18.309">
    <p:pos x="6000" y="0"/>
    <p:text>Can you use this picture from the paper directly? ( https://arxiv.org/html/2409.17587v2/x1.png) And mention you are using the mini eversion and please add citation from the paper.</p:text>
  </p:cm>
  <p:cm authorId="0" idx="7" dt="2025-12-08T16:47:31.182">
    <p:pos x="6000" y="0"/>
    <p:text>Please keep the text box on the right.</p:text>
  </p:cm>
  <p:cm authorId="0" idx="8" dt="2025-12-08T17:40:18.309">
    <p:pos x="6000" y="0"/>
    <p:text>And please do take out the irrelevant info from that picture.</p:text>
  </p:cm>
</p:cmLst>
</file>

<file path=ppt/comments/comment4.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9" dt="2025-12-08T17:12:09.177">
    <p:pos x="6000" y="0"/>
    <p:text>Why is the starting point not aligned for the 3 client behavioral patterns?</p:text>
  </p:cm>
  <p:cm authorId="1" idx="1" dt="2025-12-08T17:12:09.177">
    <p:pos x="6000" y="0"/>
    <p:text>Because each pattern is aligned to when that behavior actually begins for that type of client, not to the same calendar month. This lets us compare how behavior evolves relative to its own starting point.</p:text>
  </p:cm>
</p:cmLst>
</file>

<file path=ppt/comments/comment5.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0" dt="2025-12-08T16:53:40.937">
    <p:pos x="6000" y="0"/>
    <p:text>Can you rephrase the title and clearly state Target definition? Also can you add the 2 exclusions somewhere in the quantitative process?</p:text>
  </p:cm>
</p:cmLst>
</file>

<file path=ppt/comments/comment6.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1" dt="2025-12-09T03:42:32.908">
    <p:pos x="6000" y="0"/>
    <p:text>Can you switch the order with slide #15 the TCN model?</p:text>
  </p:cm>
  <p:cm authorId="1" idx="2" dt="2025-12-09T03:42:32.908">
    <p:pos x="6000" y="0"/>
    <p:text>We are planning to retain the order because we thought ending with the best model would be better. But we'll make sure to keep this slide short. I hope thats okay.</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3aace51781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3aace51781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g3aec6304fb1_1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5" name="Google Shape;445;g3aec6304fb1_1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g39147cf402b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2" name="Google Shape;472;g39147cf402b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 name="Shape 503"/>
        <p:cNvGrpSpPr/>
        <p:nvPr/>
      </p:nvGrpSpPr>
      <p:grpSpPr>
        <a:xfrm>
          <a:off x="0" y="0"/>
          <a:ext cx="0" cy="0"/>
          <a:chOff x="0" y="0"/>
          <a:chExt cx="0" cy="0"/>
        </a:xfrm>
      </p:grpSpPr>
      <p:sp>
        <p:nvSpPr>
          <p:cNvPr id="504" name="Google Shape;504;g3adb1d62e1b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5" name="Google Shape;505;g3adb1d62e1b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 name="Shape 539"/>
        <p:cNvGrpSpPr/>
        <p:nvPr/>
      </p:nvGrpSpPr>
      <p:grpSpPr>
        <a:xfrm>
          <a:off x="0" y="0"/>
          <a:ext cx="0" cy="0"/>
          <a:chOff x="0" y="0"/>
          <a:chExt cx="0" cy="0"/>
        </a:xfrm>
      </p:grpSpPr>
      <p:sp>
        <p:nvSpPr>
          <p:cNvPr id="540" name="Google Shape;540;g3ad544a0506_1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1" name="Google Shape;541;g3ad544a0506_1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2" name="Shape 562"/>
        <p:cNvGrpSpPr/>
        <p:nvPr/>
      </p:nvGrpSpPr>
      <p:grpSpPr>
        <a:xfrm>
          <a:off x="0" y="0"/>
          <a:ext cx="0" cy="0"/>
          <a:chOff x="0" y="0"/>
          <a:chExt cx="0" cy="0"/>
        </a:xfrm>
      </p:grpSpPr>
      <p:sp>
        <p:nvSpPr>
          <p:cNvPr id="563" name="Google Shape;563;g3adb1d62e1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4" name="Google Shape;564;g3adb1d62e1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2" name="Shape 582"/>
        <p:cNvGrpSpPr/>
        <p:nvPr/>
      </p:nvGrpSpPr>
      <p:grpSpPr>
        <a:xfrm>
          <a:off x="0" y="0"/>
          <a:ext cx="0" cy="0"/>
          <a:chOff x="0" y="0"/>
          <a:chExt cx="0" cy="0"/>
        </a:xfrm>
      </p:grpSpPr>
      <p:sp>
        <p:nvSpPr>
          <p:cNvPr id="583" name="Google Shape;583;g3ab55e6ea86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4" name="Google Shape;584;g3ab55e6ea86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6" name="Shape 606"/>
        <p:cNvGrpSpPr/>
        <p:nvPr/>
      </p:nvGrpSpPr>
      <p:grpSpPr>
        <a:xfrm>
          <a:off x="0" y="0"/>
          <a:ext cx="0" cy="0"/>
          <a:chOff x="0" y="0"/>
          <a:chExt cx="0" cy="0"/>
        </a:xfrm>
      </p:grpSpPr>
      <p:sp>
        <p:nvSpPr>
          <p:cNvPr id="607" name="Google Shape;607;g3adb1d62e1b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8" name="Google Shape;608;g3adb1d62e1b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4" name="Shape 624"/>
        <p:cNvGrpSpPr/>
        <p:nvPr/>
      </p:nvGrpSpPr>
      <p:grpSpPr>
        <a:xfrm>
          <a:off x="0" y="0"/>
          <a:ext cx="0" cy="0"/>
          <a:chOff x="0" y="0"/>
          <a:chExt cx="0" cy="0"/>
        </a:xfrm>
      </p:grpSpPr>
      <p:sp>
        <p:nvSpPr>
          <p:cNvPr id="625" name="Google Shape;625;g3adb1d62e1b_0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6" name="Google Shape;626;g3adb1d62e1b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3aace51781e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3aace51781e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3aace51781e_0_9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3aace51781e_0_9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3ab55e6ea86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3ab55e6ea86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39133d60c29_2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39133d60c29_2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3adb1d62e1b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3adb1d62e1b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3adb1d62e1b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3adb1d62e1b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g3ae0c1bd066_1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6" name="Google Shape;416;g3ae0c1bd066_1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g3ab55e6ea86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6" name="Google Shape;426;g3ab55e6ea86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type="title">
  <p:cSld name="TITLE">
    <p:spTree>
      <p:nvGrpSpPr>
        <p:cNvPr id="9" name="Shape 9"/>
        <p:cNvGrpSpPr/>
        <p:nvPr/>
      </p:nvGrpSpPr>
      <p:grpSpPr>
        <a:xfrm>
          <a:off x="0" y="0"/>
          <a:ext cx="0" cy="0"/>
          <a:chOff x="0" y="0"/>
          <a:chExt cx="0" cy="0"/>
        </a:xfrm>
      </p:grpSpPr>
      <p:sp>
        <p:nvSpPr>
          <p:cNvPr id="10" name="Google Shape;10;p2"/>
          <p:cNvSpPr txBox="1"/>
          <p:nvPr>
            <p:ph type="title"/>
          </p:nvPr>
        </p:nvSpPr>
        <p:spPr>
          <a:xfrm>
            <a:off x="116485" y="2712675"/>
            <a:ext cx="5311200" cy="1860900"/>
          </a:xfrm>
          <a:prstGeom prst="rect">
            <a:avLst/>
          </a:prstGeom>
        </p:spPr>
        <p:txBody>
          <a:bodyPr anchorCtr="0" anchor="t" bIns="91425" lIns="91425" spcFirstLastPara="1" rIns="91425" wrap="square" tIns="91425">
            <a:noAutofit/>
          </a:bodyPr>
          <a:lstStyle>
            <a:lvl1pPr lvl="0">
              <a:spcBef>
                <a:spcPts val="0"/>
              </a:spcBef>
              <a:spcAft>
                <a:spcPts val="0"/>
              </a:spcAft>
              <a:buSzPts val="70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1" name="Google Shape;11;p2"/>
          <p:cNvSpPr txBox="1"/>
          <p:nvPr>
            <p:ph idx="1" type="subTitle"/>
          </p:nvPr>
        </p:nvSpPr>
        <p:spPr>
          <a:xfrm>
            <a:off x="152606" y="832000"/>
            <a:ext cx="2434500" cy="655800"/>
          </a:xfrm>
          <a:prstGeom prst="rect">
            <a:avLst/>
          </a:prstGeom>
        </p:spPr>
        <p:txBody>
          <a:bodyPr anchorCtr="0" anchor="t" bIns="91425" lIns="91425" spcFirstLastPara="1" rIns="91425" wrap="square" tIns="91425">
            <a:noAutofit/>
          </a:bodyPr>
          <a:lstStyle>
            <a:lvl1pPr lvl="0">
              <a:spcBef>
                <a:spcPts val="0"/>
              </a:spcBef>
              <a:spcAft>
                <a:spcPts val="0"/>
              </a:spcAft>
              <a:buSzPts val="1600"/>
              <a:buFont typeface="Lexend Light"/>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cxnSp>
        <p:nvCxnSpPr>
          <p:cNvPr id="12" name="Google Shape;12;p2"/>
          <p:cNvCxnSpPr/>
          <p:nvPr/>
        </p:nvCxnSpPr>
        <p:spPr>
          <a:xfrm>
            <a:off x="244425" y="4726725"/>
            <a:ext cx="8670900" cy="0"/>
          </a:xfrm>
          <a:prstGeom prst="straightConnector1">
            <a:avLst/>
          </a:prstGeom>
          <a:noFill/>
          <a:ln cap="flat" cmpd="sng" w="9525">
            <a:solidFill>
              <a:schemeClr val="dk1"/>
            </a:solidFill>
            <a:prstDash val="solid"/>
            <a:round/>
            <a:headEnd len="med" w="med" type="none"/>
            <a:tailEnd len="med" w="med" type="none"/>
          </a:ln>
        </p:spPr>
      </p:cxnSp>
      <p:grpSp>
        <p:nvGrpSpPr>
          <p:cNvPr id="13" name="Google Shape;13;p2"/>
          <p:cNvGrpSpPr/>
          <p:nvPr/>
        </p:nvGrpSpPr>
        <p:grpSpPr>
          <a:xfrm>
            <a:off x="5866315" y="66973"/>
            <a:ext cx="2954947" cy="4587953"/>
            <a:chOff x="5866315" y="130139"/>
            <a:chExt cx="2954947" cy="4587953"/>
          </a:xfrm>
        </p:grpSpPr>
        <p:grpSp>
          <p:nvGrpSpPr>
            <p:cNvPr id="14" name="Google Shape;14;p2"/>
            <p:cNvGrpSpPr/>
            <p:nvPr/>
          </p:nvGrpSpPr>
          <p:grpSpPr>
            <a:xfrm rot="1800044">
              <a:off x="7145788" y="375652"/>
              <a:ext cx="1341270" cy="1340671"/>
              <a:chOff x="2441905" y="1248288"/>
              <a:chExt cx="1341300" cy="1340700"/>
            </a:xfrm>
          </p:grpSpPr>
          <p:sp>
            <p:nvSpPr>
              <p:cNvPr id="15" name="Google Shape;15;p2"/>
              <p:cNvSpPr/>
              <p:nvPr/>
            </p:nvSpPr>
            <p:spPr>
              <a:xfrm>
                <a:off x="2442055" y="1248288"/>
                <a:ext cx="1341000" cy="13407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16" name="Google Shape;16;p2"/>
              <p:cNvSpPr/>
              <p:nvPr/>
            </p:nvSpPr>
            <p:spPr>
              <a:xfrm rot="-945">
                <a:off x="2567155" y="1373238"/>
                <a:ext cx="1090800" cy="1090800"/>
              </a:xfrm>
              <a:prstGeom prst="flowChartConnector">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grpSp>
        <p:grpSp>
          <p:nvGrpSpPr>
            <p:cNvPr id="17" name="Google Shape;17;p2"/>
            <p:cNvGrpSpPr/>
            <p:nvPr/>
          </p:nvGrpSpPr>
          <p:grpSpPr>
            <a:xfrm rot="2400131">
              <a:off x="7078016" y="3672082"/>
              <a:ext cx="868477" cy="868477"/>
              <a:chOff x="5015268" y="2960846"/>
              <a:chExt cx="868500" cy="868500"/>
            </a:xfrm>
          </p:grpSpPr>
          <p:sp>
            <p:nvSpPr>
              <p:cNvPr id="18" name="Google Shape;18;p2"/>
              <p:cNvSpPr/>
              <p:nvPr/>
            </p:nvSpPr>
            <p:spPr>
              <a:xfrm>
                <a:off x="5015268" y="2960846"/>
                <a:ext cx="868500" cy="868500"/>
              </a:xfrm>
              <a:prstGeom prst="roundRect">
                <a:avLst>
                  <a:gd fmla="val 14552" name="adj"/>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grpSp>
            <p:nvGrpSpPr>
              <p:cNvPr id="19" name="Google Shape;19;p2"/>
              <p:cNvGrpSpPr/>
              <p:nvPr/>
            </p:nvGrpSpPr>
            <p:grpSpPr>
              <a:xfrm>
                <a:off x="5133918" y="3105078"/>
                <a:ext cx="631200" cy="580035"/>
                <a:chOff x="5133582" y="3105408"/>
                <a:chExt cx="631200" cy="580035"/>
              </a:xfrm>
            </p:grpSpPr>
            <p:sp>
              <p:nvSpPr>
                <p:cNvPr id="20" name="Google Shape;20;p2"/>
                <p:cNvSpPr/>
                <p:nvPr/>
              </p:nvSpPr>
              <p:spPr>
                <a:xfrm rot="-4902">
                  <a:off x="5133582" y="3105858"/>
                  <a:ext cx="631201" cy="192300"/>
                </a:xfrm>
                <a:prstGeom prst="flowChartConnector">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21" name="Google Shape;21;p2"/>
                <p:cNvSpPr/>
                <p:nvPr/>
              </p:nvSpPr>
              <p:spPr>
                <a:xfrm rot="-4902">
                  <a:off x="5133582" y="3300756"/>
                  <a:ext cx="631201" cy="192300"/>
                </a:xfrm>
                <a:prstGeom prst="flowChartConnector">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22" name="Google Shape;22;p2"/>
                <p:cNvSpPr/>
                <p:nvPr/>
              </p:nvSpPr>
              <p:spPr>
                <a:xfrm rot="-4902">
                  <a:off x="5133582" y="3492693"/>
                  <a:ext cx="631201" cy="192300"/>
                </a:xfrm>
                <a:prstGeom prst="flowChartConnector">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grpSp>
        </p:grpSp>
        <p:grpSp>
          <p:nvGrpSpPr>
            <p:cNvPr id="23" name="Google Shape;23;p2"/>
            <p:cNvGrpSpPr/>
            <p:nvPr/>
          </p:nvGrpSpPr>
          <p:grpSpPr>
            <a:xfrm rot="-600240">
              <a:off x="5979971" y="2008184"/>
              <a:ext cx="2727635" cy="1547250"/>
              <a:chOff x="6121180" y="1963945"/>
              <a:chExt cx="2727900" cy="1547400"/>
            </a:xfrm>
          </p:grpSpPr>
          <p:sp>
            <p:nvSpPr>
              <p:cNvPr id="24" name="Google Shape;24;p2"/>
              <p:cNvSpPr/>
              <p:nvPr/>
            </p:nvSpPr>
            <p:spPr>
              <a:xfrm rot="756">
                <a:off x="6121180" y="1964245"/>
                <a:ext cx="2727900" cy="1546800"/>
              </a:xfrm>
              <a:prstGeom prst="roundRect">
                <a:avLst>
                  <a:gd fmla="val 8047"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25" name="Google Shape;25;p2"/>
              <p:cNvSpPr/>
              <p:nvPr/>
            </p:nvSpPr>
            <p:spPr>
              <a:xfrm rot="5398209">
                <a:off x="7302225" y="2489024"/>
                <a:ext cx="575700" cy="497400"/>
              </a:xfrm>
              <a:prstGeom prst="triangle">
                <a:avLst>
                  <a:gd fmla="val 50000"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grpSp>
        <p:grpSp>
          <p:nvGrpSpPr>
            <p:cNvPr id="26" name="Google Shape;26;p2"/>
            <p:cNvGrpSpPr/>
            <p:nvPr/>
          </p:nvGrpSpPr>
          <p:grpSpPr>
            <a:xfrm rot="-839923">
              <a:off x="6099076" y="520245"/>
              <a:ext cx="889199" cy="1584298"/>
              <a:chOff x="3614175" y="406175"/>
              <a:chExt cx="889200" cy="1584300"/>
            </a:xfrm>
          </p:grpSpPr>
          <p:sp>
            <p:nvSpPr>
              <p:cNvPr id="27" name="Google Shape;27;p2"/>
              <p:cNvSpPr/>
              <p:nvPr/>
            </p:nvSpPr>
            <p:spPr>
              <a:xfrm rot="4652">
                <a:off x="3615375" y="406774"/>
                <a:ext cx="886801" cy="1583102"/>
              </a:xfrm>
              <a:prstGeom prst="roundRect">
                <a:avLst>
                  <a:gd fmla="val 11359" name="adj"/>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28" name="Google Shape;28;p2"/>
              <p:cNvSpPr/>
              <p:nvPr/>
            </p:nvSpPr>
            <p:spPr>
              <a:xfrm rot="4290">
                <a:off x="3698175" y="488088"/>
                <a:ext cx="721201" cy="1100701"/>
              </a:xfrm>
              <a:prstGeom prst="roundRect">
                <a:avLst>
                  <a:gd fmla="val 8619"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29" name="Google Shape;29;p2"/>
              <p:cNvSpPr/>
              <p:nvPr/>
            </p:nvSpPr>
            <p:spPr>
              <a:xfrm rot="5431">
                <a:off x="3682773" y="1655743"/>
                <a:ext cx="752005" cy="252558"/>
              </a:xfrm>
              <a:prstGeom prst="flowChartTerminator">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grpSp>
        <p:sp>
          <p:nvSpPr>
            <p:cNvPr id="30" name="Google Shape;30;p2"/>
            <p:cNvSpPr/>
            <p:nvPr/>
          </p:nvSpPr>
          <p:spPr>
            <a:xfrm>
              <a:off x="6830386" y="186612"/>
              <a:ext cx="464700" cy="402300"/>
            </a:xfrm>
            <a:prstGeom prst="triangle">
              <a:avLst>
                <a:gd fmla="val 50000"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31" name="Google Shape;31;p2"/>
            <p:cNvSpPr/>
            <p:nvPr/>
          </p:nvSpPr>
          <p:spPr>
            <a:xfrm>
              <a:off x="7742824" y="3481655"/>
              <a:ext cx="325200" cy="3252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32" name="Google Shape;32;p2"/>
            <p:cNvSpPr/>
            <p:nvPr/>
          </p:nvSpPr>
          <p:spPr>
            <a:xfrm>
              <a:off x="8288974" y="1467844"/>
              <a:ext cx="325200" cy="3252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33" name="Google Shape;33;p2"/>
            <p:cNvSpPr/>
            <p:nvPr/>
          </p:nvSpPr>
          <p:spPr>
            <a:xfrm rot="2400046">
              <a:off x="6545745" y="3772294"/>
              <a:ext cx="428439" cy="428439"/>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grpSp>
      <p:sp>
        <p:nvSpPr>
          <p:cNvPr id="34" name="Google Shape;34;p2"/>
          <p:cNvSpPr txBox="1"/>
          <p:nvPr>
            <p:ph idx="12" type="sldNum"/>
          </p:nvPr>
        </p:nvSpPr>
        <p:spPr>
          <a:xfrm>
            <a:off x="8461460" y="4726725"/>
            <a:ext cx="548700" cy="309300"/>
          </a:xfrm>
          <a:prstGeom prst="rect">
            <a:avLst/>
          </a:prstGeom>
          <a:noFill/>
          <a:ln>
            <a:noFill/>
          </a:ln>
        </p:spPr>
        <p:txBody>
          <a:bodyPr anchorCtr="0" anchor="ctr" bIns="91425" lIns="91425" spcFirstLastPara="1" rIns="91425" wrap="square" tIns="91425">
            <a:noAutofit/>
          </a:bodyPr>
          <a:lstStyle>
            <a:lvl1pPr lvl="0" rtl="0" algn="r">
              <a:buNone/>
              <a:defRPr sz="900">
                <a:solidFill>
                  <a:schemeClr val="dk1"/>
                </a:solidFill>
                <a:latin typeface="DM Sans"/>
                <a:ea typeface="DM Sans"/>
                <a:cs typeface="DM Sans"/>
                <a:sym typeface="DM Sans"/>
              </a:defRPr>
            </a:lvl1pPr>
            <a:lvl2pPr lvl="1" rtl="0" algn="r">
              <a:buNone/>
              <a:defRPr sz="900">
                <a:solidFill>
                  <a:schemeClr val="dk1"/>
                </a:solidFill>
                <a:latin typeface="DM Sans"/>
                <a:ea typeface="DM Sans"/>
                <a:cs typeface="DM Sans"/>
                <a:sym typeface="DM Sans"/>
              </a:defRPr>
            </a:lvl2pPr>
            <a:lvl3pPr lvl="2" rtl="0" algn="r">
              <a:buNone/>
              <a:defRPr sz="900">
                <a:solidFill>
                  <a:schemeClr val="dk1"/>
                </a:solidFill>
                <a:latin typeface="DM Sans"/>
                <a:ea typeface="DM Sans"/>
                <a:cs typeface="DM Sans"/>
                <a:sym typeface="DM Sans"/>
              </a:defRPr>
            </a:lvl3pPr>
            <a:lvl4pPr lvl="3" rtl="0" algn="r">
              <a:buNone/>
              <a:defRPr sz="900">
                <a:solidFill>
                  <a:schemeClr val="dk1"/>
                </a:solidFill>
                <a:latin typeface="DM Sans"/>
                <a:ea typeface="DM Sans"/>
                <a:cs typeface="DM Sans"/>
                <a:sym typeface="DM Sans"/>
              </a:defRPr>
            </a:lvl4pPr>
            <a:lvl5pPr lvl="4" rtl="0" algn="r">
              <a:buNone/>
              <a:defRPr sz="900">
                <a:solidFill>
                  <a:schemeClr val="dk1"/>
                </a:solidFill>
                <a:latin typeface="DM Sans"/>
                <a:ea typeface="DM Sans"/>
                <a:cs typeface="DM Sans"/>
                <a:sym typeface="DM Sans"/>
              </a:defRPr>
            </a:lvl5pPr>
            <a:lvl6pPr lvl="5" rtl="0" algn="r">
              <a:buNone/>
              <a:defRPr sz="900">
                <a:solidFill>
                  <a:schemeClr val="dk1"/>
                </a:solidFill>
                <a:latin typeface="DM Sans"/>
                <a:ea typeface="DM Sans"/>
                <a:cs typeface="DM Sans"/>
                <a:sym typeface="DM Sans"/>
              </a:defRPr>
            </a:lvl6pPr>
            <a:lvl7pPr lvl="6" rtl="0" algn="r">
              <a:buNone/>
              <a:defRPr sz="900">
                <a:solidFill>
                  <a:schemeClr val="dk1"/>
                </a:solidFill>
                <a:latin typeface="DM Sans"/>
                <a:ea typeface="DM Sans"/>
                <a:cs typeface="DM Sans"/>
                <a:sym typeface="DM Sans"/>
              </a:defRPr>
            </a:lvl7pPr>
            <a:lvl8pPr lvl="7" rtl="0" algn="r">
              <a:buNone/>
              <a:defRPr sz="900">
                <a:solidFill>
                  <a:schemeClr val="dk1"/>
                </a:solidFill>
                <a:latin typeface="DM Sans"/>
                <a:ea typeface="DM Sans"/>
                <a:cs typeface="DM Sans"/>
                <a:sym typeface="DM Sans"/>
              </a:defRPr>
            </a:lvl8pPr>
            <a:lvl9pPr lvl="8" rtl="0" algn="r">
              <a:buNone/>
              <a:defRPr sz="900">
                <a:solidFill>
                  <a:schemeClr val="dk1"/>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35" name="Google Shape;35;p2"/>
          <p:cNvSpPr txBox="1"/>
          <p:nvPr>
            <p:ph idx="2" type="body"/>
          </p:nvPr>
        </p:nvSpPr>
        <p:spPr>
          <a:xfrm>
            <a:off x="2657270" y="4726725"/>
            <a:ext cx="1492800" cy="3093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SzPts val="900"/>
              <a:buChar char="●"/>
              <a:defRPr sz="900"/>
            </a:lvl1pPr>
            <a:lvl2pPr indent="-285750" lvl="1" marL="914400">
              <a:spcBef>
                <a:spcPts val="0"/>
              </a:spcBef>
              <a:spcAft>
                <a:spcPts val="0"/>
              </a:spcAft>
              <a:buSzPts val="900"/>
              <a:buChar char="○"/>
              <a:defRPr sz="900"/>
            </a:lvl2pPr>
            <a:lvl3pPr indent="-285750" lvl="2" marL="1371600">
              <a:spcBef>
                <a:spcPts val="0"/>
              </a:spcBef>
              <a:spcAft>
                <a:spcPts val="0"/>
              </a:spcAft>
              <a:buSzPts val="900"/>
              <a:buChar char="■"/>
              <a:defRPr sz="900"/>
            </a:lvl3pPr>
            <a:lvl4pPr indent="-285750" lvl="3" marL="1828800">
              <a:spcBef>
                <a:spcPts val="0"/>
              </a:spcBef>
              <a:spcAft>
                <a:spcPts val="0"/>
              </a:spcAft>
              <a:buSzPts val="900"/>
              <a:buChar char="●"/>
              <a:defRPr sz="900"/>
            </a:lvl4pPr>
            <a:lvl5pPr indent="-285750" lvl="4" marL="2286000">
              <a:spcBef>
                <a:spcPts val="0"/>
              </a:spcBef>
              <a:spcAft>
                <a:spcPts val="0"/>
              </a:spcAft>
              <a:buSzPts val="900"/>
              <a:buChar char="○"/>
              <a:defRPr sz="900"/>
            </a:lvl5pPr>
            <a:lvl6pPr indent="-285750" lvl="5" marL="2743200">
              <a:spcBef>
                <a:spcPts val="0"/>
              </a:spcBef>
              <a:spcAft>
                <a:spcPts val="0"/>
              </a:spcAft>
              <a:buSzPts val="900"/>
              <a:buChar char="■"/>
              <a:defRPr sz="900"/>
            </a:lvl6pPr>
            <a:lvl7pPr indent="-285750" lvl="6" marL="3200400">
              <a:spcBef>
                <a:spcPts val="0"/>
              </a:spcBef>
              <a:spcAft>
                <a:spcPts val="0"/>
              </a:spcAft>
              <a:buSzPts val="900"/>
              <a:buChar char="●"/>
              <a:defRPr sz="900"/>
            </a:lvl7pPr>
            <a:lvl8pPr indent="-285750" lvl="7" marL="3657600">
              <a:spcBef>
                <a:spcPts val="0"/>
              </a:spcBef>
              <a:spcAft>
                <a:spcPts val="0"/>
              </a:spcAft>
              <a:buSzPts val="900"/>
              <a:buChar char="○"/>
              <a:defRPr sz="900"/>
            </a:lvl8pPr>
            <a:lvl9pPr indent="-285750" lvl="8" marL="4114800">
              <a:spcBef>
                <a:spcPts val="0"/>
              </a:spcBef>
              <a:spcAft>
                <a:spcPts val="0"/>
              </a:spcAft>
              <a:buSzPts val="900"/>
              <a:buChar char="■"/>
              <a:defRPr sz="900"/>
            </a:lvl9pPr>
          </a:lstStyle>
          <a:p/>
        </p:txBody>
      </p:sp>
      <p:sp>
        <p:nvSpPr>
          <p:cNvPr id="36" name="Google Shape;36;p2"/>
          <p:cNvSpPr txBox="1"/>
          <p:nvPr>
            <p:ph idx="3" type="body"/>
          </p:nvPr>
        </p:nvSpPr>
        <p:spPr>
          <a:xfrm>
            <a:off x="155625" y="4726725"/>
            <a:ext cx="1492800" cy="3093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SzPts val="900"/>
              <a:buChar char="●"/>
              <a:defRPr sz="900"/>
            </a:lvl1pPr>
            <a:lvl2pPr indent="-285750" lvl="1" marL="914400">
              <a:spcBef>
                <a:spcPts val="0"/>
              </a:spcBef>
              <a:spcAft>
                <a:spcPts val="0"/>
              </a:spcAft>
              <a:buSzPts val="900"/>
              <a:buChar char="○"/>
              <a:defRPr sz="900"/>
            </a:lvl2pPr>
            <a:lvl3pPr indent="-285750" lvl="2" marL="1371600">
              <a:spcBef>
                <a:spcPts val="0"/>
              </a:spcBef>
              <a:spcAft>
                <a:spcPts val="0"/>
              </a:spcAft>
              <a:buSzPts val="900"/>
              <a:buChar char="■"/>
              <a:defRPr sz="900"/>
            </a:lvl3pPr>
            <a:lvl4pPr indent="-285750" lvl="3" marL="1828800">
              <a:spcBef>
                <a:spcPts val="0"/>
              </a:spcBef>
              <a:spcAft>
                <a:spcPts val="0"/>
              </a:spcAft>
              <a:buSzPts val="900"/>
              <a:buChar char="●"/>
              <a:defRPr sz="900"/>
            </a:lvl4pPr>
            <a:lvl5pPr indent="-285750" lvl="4" marL="2286000">
              <a:spcBef>
                <a:spcPts val="0"/>
              </a:spcBef>
              <a:spcAft>
                <a:spcPts val="0"/>
              </a:spcAft>
              <a:buSzPts val="900"/>
              <a:buChar char="○"/>
              <a:defRPr sz="900"/>
            </a:lvl5pPr>
            <a:lvl6pPr indent="-285750" lvl="5" marL="2743200">
              <a:spcBef>
                <a:spcPts val="0"/>
              </a:spcBef>
              <a:spcAft>
                <a:spcPts val="0"/>
              </a:spcAft>
              <a:buSzPts val="900"/>
              <a:buChar char="■"/>
              <a:defRPr sz="900"/>
            </a:lvl6pPr>
            <a:lvl7pPr indent="-285750" lvl="6" marL="3200400">
              <a:spcBef>
                <a:spcPts val="0"/>
              </a:spcBef>
              <a:spcAft>
                <a:spcPts val="0"/>
              </a:spcAft>
              <a:buSzPts val="900"/>
              <a:buChar char="●"/>
              <a:defRPr sz="900"/>
            </a:lvl7pPr>
            <a:lvl8pPr indent="-285750" lvl="7" marL="3657600">
              <a:spcBef>
                <a:spcPts val="0"/>
              </a:spcBef>
              <a:spcAft>
                <a:spcPts val="0"/>
              </a:spcAft>
              <a:buSzPts val="900"/>
              <a:buChar char="○"/>
              <a:defRPr sz="900"/>
            </a:lvl8pPr>
            <a:lvl9pPr indent="-285750" lvl="8" marL="4114800">
              <a:spcBef>
                <a:spcPts val="0"/>
              </a:spcBef>
              <a:spcAft>
                <a:spcPts val="0"/>
              </a:spcAft>
              <a:buSzPts val="900"/>
              <a:buChar char="■"/>
              <a:defRPr sz="900"/>
            </a:lvl9pPr>
          </a:lstStyle>
          <a:p/>
        </p:txBody>
      </p:sp>
    </p:spTree>
  </p:cSld>
  <p:clrMapOvr>
    <a:masterClrMapping/>
  </p:clrMapOvr>
  <p:extLst>
    <p:ext uri="{DCECCB84-F9BA-43D5-87BE-67443E8EF086}">
      <p15:sldGuideLst>
        <p15:guide id="1" pos="154">
          <p15:clr>
            <a:srgbClr val="E46962"/>
          </p15:clr>
        </p15:guide>
        <p15:guide id="2" pos="5617">
          <p15:clr>
            <a:srgbClr val="E46962"/>
          </p15:clr>
        </p15:guide>
      </p15:sldGuideLst>
    </p:ext>
  </p:extLst>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_1">
    <p:spTree>
      <p:nvGrpSpPr>
        <p:cNvPr id="69" name="Shape 69"/>
        <p:cNvGrpSpPr/>
        <p:nvPr/>
      </p:nvGrpSpPr>
      <p:grpSpPr>
        <a:xfrm>
          <a:off x="0" y="0"/>
          <a:ext cx="0" cy="0"/>
          <a:chOff x="0" y="0"/>
          <a:chExt cx="0" cy="0"/>
        </a:xfrm>
      </p:grpSpPr>
      <p:sp>
        <p:nvSpPr>
          <p:cNvPr id="70" name="Google Shape;70;p11"/>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200"/>
              <a:buNone/>
              <a:defRPr/>
            </a:lvl1pPr>
          </a:lstStyle>
          <a:p/>
        </p:txBody>
      </p:sp>
      <p:sp>
        <p:nvSpPr>
          <p:cNvPr id="71" name="Google Shape;71;p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_1">
    <p:spTree>
      <p:nvGrpSpPr>
        <p:cNvPr id="72" name="Shape 72"/>
        <p:cNvGrpSpPr/>
        <p:nvPr/>
      </p:nvGrpSpPr>
      <p:grpSpPr>
        <a:xfrm>
          <a:off x="0" y="0"/>
          <a:ext cx="0" cy="0"/>
          <a:chOff x="0" y="0"/>
          <a:chExt cx="0" cy="0"/>
        </a:xfrm>
      </p:grpSpPr>
      <p:sp>
        <p:nvSpPr>
          <p:cNvPr id="73" name="Google Shape;73;p12"/>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74" name="Google Shape;74;p12"/>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04800" lvl="0" marL="457200" algn="ctr">
              <a:spcBef>
                <a:spcPts val="0"/>
              </a:spcBef>
              <a:spcAft>
                <a:spcPts val="0"/>
              </a:spcAft>
              <a:buSzPts val="1200"/>
              <a:buChar char="●"/>
              <a:defRPr/>
            </a:lvl1pPr>
            <a:lvl2pPr indent="-304800" lvl="1" marL="914400" algn="ctr">
              <a:spcBef>
                <a:spcPts val="0"/>
              </a:spcBef>
              <a:spcAft>
                <a:spcPts val="0"/>
              </a:spcAft>
              <a:buSzPts val="1200"/>
              <a:buChar char="○"/>
              <a:defRPr/>
            </a:lvl2pPr>
            <a:lvl3pPr indent="-304800" lvl="2" marL="1371600" algn="ctr">
              <a:spcBef>
                <a:spcPts val="0"/>
              </a:spcBef>
              <a:spcAft>
                <a:spcPts val="0"/>
              </a:spcAft>
              <a:buSzPts val="1200"/>
              <a:buChar char="■"/>
              <a:defRPr/>
            </a:lvl3pPr>
            <a:lvl4pPr indent="-304800" lvl="3" marL="1828800" algn="ctr">
              <a:spcBef>
                <a:spcPts val="0"/>
              </a:spcBef>
              <a:spcAft>
                <a:spcPts val="0"/>
              </a:spcAft>
              <a:buSzPts val="1200"/>
              <a:buChar char="●"/>
              <a:defRPr/>
            </a:lvl4pPr>
            <a:lvl5pPr indent="-304800" lvl="4" marL="2286000" algn="ctr">
              <a:spcBef>
                <a:spcPts val="0"/>
              </a:spcBef>
              <a:spcAft>
                <a:spcPts val="0"/>
              </a:spcAft>
              <a:buSzPts val="1200"/>
              <a:buChar char="○"/>
              <a:defRPr/>
            </a:lvl5pPr>
            <a:lvl6pPr indent="-304800" lvl="5" marL="2743200" algn="ctr">
              <a:spcBef>
                <a:spcPts val="0"/>
              </a:spcBef>
              <a:spcAft>
                <a:spcPts val="0"/>
              </a:spcAft>
              <a:buSzPts val="1200"/>
              <a:buChar char="■"/>
              <a:defRPr/>
            </a:lvl6pPr>
            <a:lvl7pPr indent="-304800" lvl="6" marL="3200400" algn="ctr">
              <a:spcBef>
                <a:spcPts val="0"/>
              </a:spcBef>
              <a:spcAft>
                <a:spcPts val="0"/>
              </a:spcAft>
              <a:buSzPts val="1200"/>
              <a:buChar char="●"/>
              <a:defRPr/>
            </a:lvl7pPr>
            <a:lvl8pPr indent="-304800" lvl="7" marL="3657600" algn="ctr">
              <a:spcBef>
                <a:spcPts val="0"/>
              </a:spcBef>
              <a:spcAft>
                <a:spcPts val="0"/>
              </a:spcAft>
              <a:buSzPts val="1200"/>
              <a:buChar char="○"/>
              <a:defRPr/>
            </a:lvl8pPr>
            <a:lvl9pPr indent="-304800" lvl="8" marL="4114800" algn="ctr">
              <a:spcBef>
                <a:spcPts val="0"/>
              </a:spcBef>
              <a:spcAft>
                <a:spcPts val="0"/>
              </a:spcAft>
              <a:buSzPts val="1200"/>
              <a:buChar char="■"/>
              <a:defRPr/>
            </a:lvl9pPr>
          </a:lstStyle>
          <a:p/>
        </p:txBody>
      </p:sp>
      <p:sp>
        <p:nvSpPr>
          <p:cNvPr id="75" name="Google Shape;75;p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6" name="Shape 76"/>
        <p:cNvGrpSpPr/>
        <p:nvPr/>
      </p:nvGrpSpPr>
      <p:grpSpPr>
        <a:xfrm>
          <a:off x="0" y="0"/>
          <a:ext cx="0" cy="0"/>
          <a:chOff x="0" y="0"/>
          <a:chExt cx="0" cy="0"/>
        </a:xfrm>
      </p:grpSpPr>
      <p:sp>
        <p:nvSpPr>
          <p:cNvPr id="77" name="Google Shape;77;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CUSTOM_7_1">
    <p:spTree>
      <p:nvGrpSpPr>
        <p:cNvPr id="78" name="Shape 78"/>
        <p:cNvGrpSpPr/>
        <p:nvPr/>
      </p:nvGrpSpPr>
      <p:grpSpPr>
        <a:xfrm>
          <a:off x="0" y="0"/>
          <a:ext cx="0" cy="0"/>
          <a:chOff x="0" y="0"/>
          <a:chExt cx="0" cy="0"/>
        </a:xfrm>
      </p:grpSpPr>
      <p:sp>
        <p:nvSpPr>
          <p:cNvPr id="79" name="Google Shape;79;p14"/>
          <p:cNvSpPr txBox="1"/>
          <p:nvPr>
            <p:ph type="title"/>
          </p:nvPr>
        </p:nvSpPr>
        <p:spPr>
          <a:xfrm>
            <a:off x="677325" y="1832775"/>
            <a:ext cx="3217200" cy="1484100"/>
          </a:xfrm>
          <a:prstGeom prst="rect">
            <a:avLst/>
          </a:prstGeom>
        </p:spPr>
        <p:txBody>
          <a:bodyPr anchorCtr="0" anchor="ctr" bIns="91425" lIns="91425" spcFirstLastPara="1" rIns="91425" wrap="square" tIns="91425">
            <a:noAutofit/>
          </a:bodyPr>
          <a:lstStyle>
            <a:lvl1pPr lvl="0">
              <a:spcBef>
                <a:spcPts val="0"/>
              </a:spcBef>
              <a:spcAft>
                <a:spcPts val="0"/>
              </a:spcAft>
              <a:buSzPts val="4200"/>
              <a:buNone/>
              <a:defRPr sz="42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80" name="Google Shape;80;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81" name="Google Shape;81;p14"/>
          <p:cNvSpPr txBox="1"/>
          <p:nvPr>
            <p:ph idx="1" type="subTitle"/>
          </p:nvPr>
        </p:nvSpPr>
        <p:spPr>
          <a:xfrm>
            <a:off x="4406650" y="393750"/>
            <a:ext cx="4409700" cy="54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
        <p:nvSpPr>
          <p:cNvPr id="82" name="Google Shape;82;p14"/>
          <p:cNvSpPr txBox="1"/>
          <p:nvPr>
            <p:ph idx="2" type="subTitle"/>
          </p:nvPr>
        </p:nvSpPr>
        <p:spPr>
          <a:xfrm>
            <a:off x="4406650" y="115170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83" name="Google Shape;83;p14"/>
          <p:cNvSpPr txBox="1"/>
          <p:nvPr>
            <p:ph idx="3" type="subTitle"/>
          </p:nvPr>
        </p:nvSpPr>
        <p:spPr>
          <a:xfrm>
            <a:off x="4406650" y="3425570"/>
            <a:ext cx="4409700" cy="54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
        <p:nvSpPr>
          <p:cNvPr id="84" name="Google Shape;84;p14"/>
          <p:cNvSpPr txBox="1"/>
          <p:nvPr>
            <p:ph idx="4" type="subTitle"/>
          </p:nvPr>
        </p:nvSpPr>
        <p:spPr>
          <a:xfrm>
            <a:off x="4406650" y="1909660"/>
            <a:ext cx="4409700" cy="54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
        <p:nvSpPr>
          <p:cNvPr id="85" name="Google Shape;85;p14"/>
          <p:cNvSpPr txBox="1"/>
          <p:nvPr>
            <p:ph idx="5" type="subTitle"/>
          </p:nvPr>
        </p:nvSpPr>
        <p:spPr>
          <a:xfrm>
            <a:off x="4406650" y="4183525"/>
            <a:ext cx="4409700" cy="54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
        <p:nvSpPr>
          <p:cNvPr id="86" name="Google Shape;86;p14"/>
          <p:cNvSpPr txBox="1"/>
          <p:nvPr>
            <p:ph idx="6" type="subTitle"/>
          </p:nvPr>
        </p:nvSpPr>
        <p:spPr>
          <a:xfrm>
            <a:off x="4406650" y="2667615"/>
            <a:ext cx="4409700" cy="54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p:cSld name="CUSTOM_8_1">
    <p:spTree>
      <p:nvGrpSpPr>
        <p:cNvPr id="87" name="Shape 87"/>
        <p:cNvGrpSpPr/>
        <p:nvPr/>
      </p:nvGrpSpPr>
      <p:grpSpPr>
        <a:xfrm>
          <a:off x="0" y="0"/>
          <a:ext cx="0" cy="0"/>
          <a:chOff x="0" y="0"/>
          <a:chExt cx="0" cy="0"/>
        </a:xfrm>
      </p:grpSpPr>
      <p:sp>
        <p:nvSpPr>
          <p:cNvPr id="88" name="Google Shape;88;p1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70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89" name="Google Shape;89;p15"/>
          <p:cNvSpPr txBox="1"/>
          <p:nvPr>
            <p:ph idx="1" type="body"/>
          </p:nvPr>
        </p:nvSpPr>
        <p:spPr>
          <a:xfrm>
            <a:off x="311700" y="1152475"/>
            <a:ext cx="4473900" cy="3416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90" name="Google Shape;90;p15"/>
          <p:cNvSpPr/>
          <p:nvPr>
            <p:ph idx="2" type="pic"/>
          </p:nvPr>
        </p:nvSpPr>
        <p:spPr>
          <a:xfrm>
            <a:off x="4992024" y="1152775"/>
            <a:ext cx="3840300" cy="3416400"/>
          </a:xfrm>
          <a:prstGeom prst="rect">
            <a:avLst/>
          </a:prstGeom>
          <a:noFill/>
          <a:ln>
            <a:noFill/>
          </a:ln>
        </p:spPr>
      </p:sp>
      <p:sp>
        <p:nvSpPr>
          <p:cNvPr id="91" name="Google Shape;91;p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big ideas">
  <p:cSld name="CUSTOM_1">
    <p:spTree>
      <p:nvGrpSpPr>
        <p:cNvPr id="92" name="Shape 92"/>
        <p:cNvGrpSpPr/>
        <p:nvPr/>
      </p:nvGrpSpPr>
      <p:grpSpPr>
        <a:xfrm>
          <a:off x="0" y="0"/>
          <a:ext cx="0" cy="0"/>
          <a:chOff x="0" y="0"/>
          <a:chExt cx="0" cy="0"/>
        </a:xfrm>
      </p:grpSpPr>
      <p:sp>
        <p:nvSpPr>
          <p:cNvPr id="93" name="Google Shape;93;p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94" name="Google Shape;94;p16"/>
          <p:cNvSpPr txBox="1"/>
          <p:nvPr>
            <p:ph type="title"/>
          </p:nvPr>
        </p:nvSpPr>
        <p:spPr>
          <a:xfrm>
            <a:off x="483175" y="450025"/>
            <a:ext cx="8184600" cy="7581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95" name="Google Shape;95;p16"/>
          <p:cNvSpPr txBox="1"/>
          <p:nvPr>
            <p:ph idx="1" type="body"/>
          </p:nvPr>
        </p:nvSpPr>
        <p:spPr>
          <a:xfrm>
            <a:off x="483150" y="2237788"/>
            <a:ext cx="3619800" cy="23736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96" name="Google Shape;96;p16"/>
          <p:cNvSpPr txBox="1"/>
          <p:nvPr>
            <p:ph idx="2" type="body"/>
          </p:nvPr>
        </p:nvSpPr>
        <p:spPr>
          <a:xfrm>
            <a:off x="5048000" y="2237788"/>
            <a:ext cx="3619800" cy="23736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97" name="Google Shape;97;p16"/>
          <p:cNvSpPr txBox="1"/>
          <p:nvPr>
            <p:ph idx="3" type="subTitle"/>
          </p:nvPr>
        </p:nvSpPr>
        <p:spPr>
          <a:xfrm>
            <a:off x="483150" y="1336161"/>
            <a:ext cx="3619800" cy="54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
        <p:nvSpPr>
          <p:cNvPr id="98" name="Google Shape;98;p16"/>
          <p:cNvSpPr txBox="1"/>
          <p:nvPr>
            <p:ph idx="4" type="subTitle"/>
          </p:nvPr>
        </p:nvSpPr>
        <p:spPr>
          <a:xfrm>
            <a:off x="5048000" y="1336161"/>
            <a:ext cx="36198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ig ideas">
  <p:cSld name="CUSTOM_2_2">
    <p:spTree>
      <p:nvGrpSpPr>
        <p:cNvPr id="99" name="Shape 99"/>
        <p:cNvGrpSpPr/>
        <p:nvPr/>
      </p:nvGrpSpPr>
      <p:grpSpPr>
        <a:xfrm>
          <a:off x="0" y="0"/>
          <a:ext cx="0" cy="0"/>
          <a:chOff x="0" y="0"/>
          <a:chExt cx="0" cy="0"/>
        </a:xfrm>
      </p:grpSpPr>
      <p:sp>
        <p:nvSpPr>
          <p:cNvPr id="100" name="Google Shape;100;p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101" name="Google Shape;101;p17"/>
          <p:cNvSpPr txBox="1"/>
          <p:nvPr>
            <p:ph idx="1" type="body"/>
          </p:nvPr>
        </p:nvSpPr>
        <p:spPr>
          <a:xfrm>
            <a:off x="483175" y="2417500"/>
            <a:ext cx="2455500" cy="23736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102" name="Google Shape;102;p17"/>
          <p:cNvSpPr txBox="1"/>
          <p:nvPr>
            <p:ph idx="2" type="body"/>
          </p:nvPr>
        </p:nvSpPr>
        <p:spPr>
          <a:xfrm>
            <a:off x="3347725" y="2417500"/>
            <a:ext cx="2455500" cy="23736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103" name="Google Shape;103;p17"/>
          <p:cNvSpPr txBox="1"/>
          <p:nvPr>
            <p:ph idx="3" type="body"/>
          </p:nvPr>
        </p:nvSpPr>
        <p:spPr>
          <a:xfrm>
            <a:off x="6212275" y="2417500"/>
            <a:ext cx="2455500" cy="23736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104" name="Google Shape;104;p17"/>
          <p:cNvSpPr txBox="1"/>
          <p:nvPr>
            <p:ph type="title"/>
          </p:nvPr>
        </p:nvSpPr>
        <p:spPr>
          <a:xfrm>
            <a:off x="483175" y="450025"/>
            <a:ext cx="8184600" cy="7581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105" name="Google Shape;105;p17"/>
          <p:cNvSpPr txBox="1"/>
          <p:nvPr>
            <p:ph idx="4" type="subTitle"/>
          </p:nvPr>
        </p:nvSpPr>
        <p:spPr>
          <a:xfrm>
            <a:off x="483175" y="1336150"/>
            <a:ext cx="2455500" cy="7785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
        <p:nvSpPr>
          <p:cNvPr id="106" name="Google Shape;106;p17"/>
          <p:cNvSpPr txBox="1"/>
          <p:nvPr>
            <p:ph idx="5" type="subTitle"/>
          </p:nvPr>
        </p:nvSpPr>
        <p:spPr>
          <a:xfrm>
            <a:off x="3347725" y="1336150"/>
            <a:ext cx="2455500" cy="7785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
        <p:nvSpPr>
          <p:cNvPr id="107" name="Google Shape;107;p17"/>
          <p:cNvSpPr txBox="1"/>
          <p:nvPr>
            <p:ph idx="6" type="subTitle"/>
          </p:nvPr>
        </p:nvSpPr>
        <p:spPr>
          <a:xfrm>
            <a:off x="6212275" y="1336150"/>
            <a:ext cx="2455500" cy="7785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ig ideas">
  <p:cSld name="CUSTOM_3_1">
    <p:spTree>
      <p:nvGrpSpPr>
        <p:cNvPr id="108" name="Shape 108"/>
        <p:cNvGrpSpPr/>
        <p:nvPr/>
      </p:nvGrpSpPr>
      <p:grpSpPr>
        <a:xfrm>
          <a:off x="0" y="0"/>
          <a:ext cx="0" cy="0"/>
          <a:chOff x="0" y="0"/>
          <a:chExt cx="0" cy="0"/>
        </a:xfrm>
      </p:grpSpPr>
      <p:sp>
        <p:nvSpPr>
          <p:cNvPr id="109" name="Google Shape;109;p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110" name="Google Shape;110;p18"/>
          <p:cNvSpPr txBox="1"/>
          <p:nvPr>
            <p:ph idx="1" type="body"/>
          </p:nvPr>
        </p:nvSpPr>
        <p:spPr>
          <a:xfrm>
            <a:off x="366725" y="1759093"/>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111" name="Google Shape;111;p18"/>
          <p:cNvSpPr txBox="1"/>
          <p:nvPr>
            <p:ph idx="2" type="body"/>
          </p:nvPr>
        </p:nvSpPr>
        <p:spPr>
          <a:xfrm>
            <a:off x="4938725" y="1759093"/>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112" name="Google Shape;112;p18"/>
          <p:cNvSpPr txBox="1"/>
          <p:nvPr>
            <p:ph idx="3" type="body"/>
          </p:nvPr>
        </p:nvSpPr>
        <p:spPr>
          <a:xfrm>
            <a:off x="366750" y="3648575"/>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113" name="Google Shape;113;p18"/>
          <p:cNvSpPr txBox="1"/>
          <p:nvPr>
            <p:ph idx="4" type="body"/>
          </p:nvPr>
        </p:nvSpPr>
        <p:spPr>
          <a:xfrm>
            <a:off x="4938750" y="3648575"/>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114" name="Google Shape;114;p18"/>
          <p:cNvSpPr txBox="1"/>
          <p:nvPr>
            <p:ph type="title"/>
          </p:nvPr>
        </p:nvSpPr>
        <p:spPr>
          <a:xfrm>
            <a:off x="366750" y="450025"/>
            <a:ext cx="8184600" cy="7581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115" name="Google Shape;115;p18"/>
          <p:cNvSpPr txBox="1"/>
          <p:nvPr>
            <p:ph idx="5" type="subTitle"/>
          </p:nvPr>
        </p:nvSpPr>
        <p:spPr>
          <a:xfrm>
            <a:off x="366763" y="1277907"/>
            <a:ext cx="3838500" cy="48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
        <p:nvSpPr>
          <p:cNvPr id="116" name="Google Shape;116;p18"/>
          <p:cNvSpPr txBox="1"/>
          <p:nvPr>
            <p:ph idx="6" type="subTitle"/>
          </p:nvPr>
        </p:nvSpPr>
        <p:spPr>
          <a:xfrm>
            <a:off x="4938738" y="1277907"/>
            <a:ext cx="3838500" cy="48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
        <p:nvSpPr>
          <p:cNvPr id="117" name="Google Shape;117;p18"/>
          <p:cNvSpPr txBox="1"/>
          <p:nvPr>
            <p:ph idx="7" type="subTitle"/>
          </p:nvPr>
        </p:nvSpPr>
        <p:spPr>
          <a:xfrm>
            <a:off x="4938761" y="3167363"/>
            <a:ext cx="3838500" cy="48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
        <p:nvSpPr>
          <p:cNvPr id="118" name="Google Shape;118;p18"/>
          <p:cNvSpPr txBox="1"/>
          <p:nvPr>
            <p:ph idx="8" type="subTitle"/>
          </p:nvPr>
        </p:nvSpPr>
        <p:spPr>
          <a:xfrm>
            <a:off x="366750" y="3167363"/>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image">
  <p:cSld name="TITLE_ONLY_1_1">
    <p:spTree>
      <p:nvGrpSpPr>
        <p:cNvPr id="119" name="Shape 119"/>
        <p:cNvGrpSpPr/>
        <p:nvPr/>
      </p:nvGrpSpPr>
      <p:grpSpPr>
        <a:xfrm>
          <a:off x="0" y="0"/>
          <a:ext cx="0" cy="0"/>
          <a:chOff x="0" y="0"/>
          <a:chExt cx="0" cy="0"/>
        </a:xfrm>
      </p:grpSpPr>
      <p:sp>
        <p:nvSpPr>
          <p:cNvPr id="120" name="Google Shape;120;p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70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21" name="Google Shape;121;p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122" name="Google Shape;122;p19"/>
          <p:cNvSpPr/>
          <p:nvPr>
            <p:ph idx="2" type="pic"/>
          </p:nvPr>
        </p:nvSpPr>
        <p:spPr>
          <a:xfrm>
            <a:off x="311700" y="1170425"/>
            <a:ext cx="8520600" cy="3492900"/>
          </a:xfrm>
          <a:prstGeom prst="rect">
            <a:avLst/>
          </a:prstGeom>
          <a:noFill/>
          <a:ln>
            <a:noFill/>
          </a:ln>
        </p:spPr>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storyboards">
  <p:cSld name="CUSTOM_4_1">
    <p:spTree>
      <p:nvGrpSpPr>
        <p:cNvPr id="123" name="Shape 123"/>
        <p:cNvGrpSpPr/>
        <p:nvPr/>
      </p:nvGrpSpPr>
      <p:grpSpPr>
        <a:xfrm>
          <a:off x="0" y="0"/>
          <a:ext cx="0" cy="0"/>
          <a:chOff x="0" y="0"/>
          <a:chExt cx="0" cy="0"/>
        </a:xfrm>
      </p:grpSpPr>
      <p:sp>
        <p:nvSpPr>
          <p:cNvPr id="124" name="Google Shape;124;p20"/>
          <p:cNvSpPr txBox="1"/>
          <p:nvPr>
            <p:ph idx="1" type="body"/>
          </p:nvPr>
        </p:nvSpPr>
        <p:spPr>
          <a:xfrm>
            <a:off x="311700" y="4080225"/>
            <a:ext cx="4027500" cy="9261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125" name="Google Shape;125;p20"/>
          <p:cNvSpPr/>
          <p:nvPr>
            <p:ph idx="2" type="pic"/>
          </p:nvPr>
        </p:nvSpPr>
        <p:spPr>
          <a:xfrm>
            <a:off x="4804825" y="1133300"/>
            <a:ext cx="4027500" cy="2392800"/>
          </a:xfrm>
          <a:prstGeom prst="rect">
            <a:avLst/>
          </a:prstGeom>
          <a:noFill/>
          <a:ln>
            <a:noFill/>
          </a:ln>
        </p:spPr>
      </p:sp>
      <p:sp>
        <p:nvSpPr>
          <p:cNvPr id="126" name="Google Shape;126;p20"/>
          <p:cNvSpPr/>
          <p:nvPr>
            <p:ph idx="3" type="pic"/>
          </p:nvPr>
        </p:nvSpPr>
        <p:spPr>
          <a:xfrm>
            <a:off x="311725" y="1133300"/>
            <a:ext cx="4027500" cy="2392800"/>
          </a:xfrm>
          <a:prstGeom prst="rect">
            <a:avLst/>
          </a:prstGeom>
          <a:noFill/>
          <a:ln>
            <a:noFill/>
          </a:ln>
        </p:spPr>
      </p:sp>
      <p:sp>
        <p:nvSpPr>
          <p:cNvPr id="127" name="Google Shape;127;p20"/>
          <p:cNvSpPr txBox="1"/>
          <p:nvPr>
            <p:ph idx="4" type="body"/>
          </p:nvPr>
        </p:nvSpPr>
        <p:spPr>
          <a:xfrm>
            <a:off x="4804825" y="4080225"/>
            <a:ext cx="4027500" cy="9261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128" name="Google Shape;128;p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129" name="Google Shape;129;p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70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30" name="Google Shape;130;p20"/>
          <p:cNvSpPr txBox="1"/>
          <p:nvPr>
            <p:ph idx="5" type="subTitle"/>
          </p:nvPr>
        </p:nvSpPr>
        <p:spPr>
          <a:xfrm>
            <a:off x="311725" y="3582900"/>
            <a:ext cx="4027500" cy="48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a:lvl1pPr>
            <a:lvl2pPr lvl="1">
              <a:lnSpc>
                <a:spcPct val="100000"/>
              </a:lnSpc>
              <a:spcBef>
                <a:spcPts val="0"/>
              </a:spcBef>
              <a:spcAft>
                <a:spcPts val="0"/>
              </a:spcAft>
              <a:buSzPts val="1800"/>
              <a:buNone/>
              <a:defRPr sz="1800"/>
            </a:lvl2pPr>
            <a:lvl3pPr lvl="2">
              <a:lnSpc>
                <a:spcPct val="100000"/>
              </a:lnSpc>
              <a:spcBef>
                <a:spcPts val="0"/>
              </a:spcBef>
              <a:spcAft>
                <a:spcPts val="0"/>
              </a:spcAft>
              <a:buSzPts val="1800"/>
              <a:buNone/>
              <a:defRPr sz="1800"/>
            </a:lvl3pPr>
            <a:lvl4pPr lvl="3">
              <a:lnSpc>
                <a:spcPct val="100000"/>
              </a:lnSpc>
              <a:spcBef>
                <a:spcPts val="0"/>
              </a:spcBef>
              <a:spcAft>
                <a:spcPts val="0"/>
              </a:spcAft>
              <a:buSzPts val="1800"/>
              <a:buNone/>
              <a:defRPr sz="1800"/>
            </a:lvl4pPr>
            <a:lvl5pPr lvl="4">
              <a:lnSpc>
                <a:spcPct val="100000"/>
              </a:lnSpc>
              <a:spcBef>
                <a:spcPts val="0"/>
              </a:spcBef>
              <a:spcAft>
                <a:spcPts val="0"/>
              </a:spcAft>
              <a:buSzPts val="1800"/>
              <a:buNone/>
              <a:defRPr sz="1800"/>
            </a:lvl5pPr>
            <a:lvl6pPr lvl="5">
              <a:lnSpc>
                <a:spcPct val="100000"/>
              </a:lnSpc>
              <a:spcBef>
                <a:spcPts val="0"/>
              </a:spcBef>
              <a:spcAft>
                <a:spcPts val="0"/>
              </a:spcAft>
              <a:buSzPts val="1800"/>
              <a:buNone/>
              <a:defRPr sz="1800"/>
            </a:lvl6pPr>
            <a:lvl7pPr lvl="6">
              <a:lnSpc>
                <a:spcPct val="100000"/>
              </a:lnSpc>
              <a:spcBef>
                <a:spcPts val="0"/>
              </a:spcBef>
              <a:spcAft>
                <a:spcPts val="0"/>
              </a:spcAft>
              <a:buSzPts val="1800"/>
              <a:buNone/>
              <a:defRPr sz="1800"/>
            </a:lvl7pPr>
            <a:lvl8pPr lvl="7">
              <a:lnSpc>
                <a:spcPct val="100000"/>
              </a:lnSpc>
              <a:spcBef>
                <a:spcPts val="0"/>
              </a:spcBef>
              <a:spcAft>
                <a:spcPts val="0"/>
              </a:spcAft>
              <a:buSzPts val="1800"/>
              <a:buNone/>
              <a:defRPr sz="1800"/>
            </a:lvl8pPr>
            <a:lvl9pPr lvl="8">
              <a:lnSpc>
                <a:spcPct val="100000"/>
              </a:lnSpc>
              <a:spcBef>
                <a:spcPts val="0"/>
              </a:spcBef>
              <a:spcAft>
                <a:spcPts val="0"/>
              </a:spcAft>
              <a:buSzPts val="1800"/>
              <a:buNone/>
              <a:defRPr sz="1800"/>
            </a:lvl9pPr>
          </a:lstStyle>
          <a:p/>
        </p:txBody>
      </p:sp>
      <p:sp>
        <p:nvSpPr>
          <p:cNvPr id="131" name="Google Shape;131;p20"/>
          <p:cNvSpPr txBox="1"/>
          <p:nvPr>
            <p:ph idx="6" type="subTitle"/>
          </p:nvPr>
        </p:nvSpPr>
        <p:spPr>
          <a:xfrm>
            <a:off x="4804825" y="3582900"/>
            <a:ext cx="4027500" cy="48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a:lvl1pPr>
            <a:lvl2pPr lvl="1">
              <a:lnSpc>
                <a:spcPct val="100000"/>
              </a:lnSpc>
              <a:spcBef>
                <a:spcPts val="0"/>
              </a:spcBef>
              <a:spcAft>
                <a:spcPts val="0"/>
              </a:spcAft>
              <a:buSzPts val="1800"/>
              <a:buNone/>
              <a:defRPr sz="1800"/>
            </a:lvl2pPr>
            <a:lvl3pPr lvl="2">
              <a:lnSpc>
                <a:spcPct val="100000"/>
              </a:lnSpc>
              <a:spcBef>
                <a:spcPts val="0"/>
              </a:spcBef>
              <a:spcAft>
                <a:spcPts val="0"/>
              </a:spcAft>
              <a:buSzPts val="1800"/>
              <a:buNone/>
              <a:defRPr sz="1800"/>
            </a:lvl3pPr>
            <a:lvl4pPr lvl="3">
              <a:lnSpc>
                <a:spcPct val="100000"/>
              </a:lnSpc>
              <a:spcBef>
                <a:spcPts val="0"/>
              </a:spcBef>
              <a:spcAft>
                <a:spcPts val="0"/>
              </a:spcAft>
              <a:buSzPts val="1800"/>
              <a:buNone/>
              <a:defRPr sz="1800"/>
            </a:lvl4pPr>
            <a:lvl5pPr lvl="4">
              <a:lnSpc>
                <a:spcPct val="100000"/>
              </a:lnSpc>
              <a:spcBef>
                <a:spcPts val="0"/>
              </a:spcBef>
              <a:spcAft>
                <a:spcPts val="0"/>
              </a:spcAft>
              <a:buSzPts val="1800"/>
              <a:buNone/>
              <a:defRPr sz="1800"/>
            </a:lvl5pPr>
            <a:lvl6pPr lvl="5">
              <a:lnSpc>
                <a:spcPct val="100000"/>
              </a:lnSpc>
              <a:spcBef>
                <a:spcPts val="0"/>
              </a:spcBef>
              <a:spcAft>
                <a:spcPts val="0"/>
              </a:spcAft>
              <a:buSzPts val="1800"/>
              <a:buNone/>
              <a:defRPr sz="1800"/>
            </a:lvl6pPr>
            <a:lvl7pPr lvl="6">
              <a:lnSpc>
                <a:spcPct val="100000"/>
              </a:lnSpc>
              <a:spcBef>
                <a:spcPts val="0"/>
              </a:spcBef>
              <a:spcAft>
                <a:spcPts val="0"/>
              </a:spcAft>
              <a:buSzPts val="1800"/>
              <a:buNone/>
              <a:defRPr sz="1800"/>
            </a:lvl7pPr>
            <a:lvl8pPr lvl="7">
              <a:lnSpc>
                <a:spcPct val="100000"/>
              </a:lnSpc>
              <a:spcBef>
                <a:spcPts val="0"/>
              </a:spcBef>
              <a:spcAft>
                <a:spcPts val="0"/>
              </a:spcAft>
              <a:buSzPts val="1800"/>
              <a:buNone/>
              <a:defRPr sz="1800"/>
            </a:lvl8pPr>
            <a:lvl9pPr lvl="8">
              <a:lnSpc>
                <a:spcPct val="100000"/>
              </a:lnSpc>
              <a:spcBef>
                <a:spcPts val="0"/>
              </a:spcBef>
              <a:spcAft>
                <a:spcPts val="0"/>
              </a:spcAft>
              <a:buSzPts val="1800"/>
              <a:buNone/>
              <a:defRPr sz="18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4">
    <p:spTree>
      <p:nvGrpSpPr>
        <p:cNvPr id="37" name="Shape 37"/>
        <p:cNvGrpSpPr/>
        <p:nvPr/>
      </p:nvGrpSpPr>
      <p:grpSpPr>
        <a:xfrm>
          <a:off x="0" y="0"/>
          <a:ext cx="0" cy="0"/>
          <a:chOff x="0" y="0"/>
          <a:chExt cx="0" cy="0"/>
        </a:xfrm>
      </p:grpSpPr>
      <p:sp>
        <p:nvSpPr>
          <p:cNvPr id="38" name="Google Shape;38;p3"/>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39" name="Google Shape;39;p3"/>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40" name="Google Shape;40;p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storyboards">
  <p:cSld name="CUSTOM_4_1_1">
    <p:spTree>
      <p:nvGrpSpPr>
        <p:cNvPr id="132" name="Shape 132"/>
        <p:cNvGrpSpPr/>
        <p:nvPr/>
      </p:nvGrpSpPr>
      <p:grpSpPr>
        <a:xfrm>
          <a:off x="0" y="0"/>
          <a:ext cx="0" cy="0"/>
          <a:chOff x="0" y="0"/>
          <a:chExt cx="0" cy="0"/>
        </a:xfrm>
      </p:grpSpPr>
      <p:sp>
        <p:nvSpPr>
          <p:cNvPr id="133" name="Google Shape;133;p21"/>
          <p:cNvSpPr txBox="1"/>
          <p:nvPr>
            <p:ph idx="1" type="body"/>
          </p:nvPr>
        </p:nvSpPr>
        <p:spPr>
          <a:xfrm>
            <a:off x="311700" y="3911700"/>
            <a:ext cx="2627100" cy="1018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134" name="Google Shape;134;p21"/>
          <p:cNvSpPr/>
          <p:nvPr>
            <p:ph idx="2" type="pic"/>
          </p:nvPr>
        </p:nvSpPr>
        <p:spPr>
          <a:xfrm>
            <a:off x="6205225" y="1128325"/>
            <a:ext cx="2627100" cy="2273100"/>
          </a:xfrm>
          <a:prstGeom prst="rect">
            <a:avLst/>
          </a:prstGeom>
          <a:noFill/>
          <a:ln>
            <a:noFill/>
          </a:ln>
        </p:spPr>
      </p:sp>
      <p:sp>
        <p:nvSpPr>
          <p:cNvPr id="135" name="Google Shape;135;p21"/>
          <p:cNvSpPr/>
          <p:nvPr>
            <p:ph idx="3" type="pic"/>
          </p:nvPr>
        </p:nvSpPr>
        <p:spPr>
          <a:xfrm>
            <a:off x="311725" y="1128325"/>
            <a:ext cx="2627100" cy="2273100"/>
          </a:xfrm>
          <a:prstGeom prst="rect">
            <a:avLst/>
          </a:prstGeom>
          <a:noFill/>
          <a:ln>
            <a:noFill/>
          </a:ln>
        </p:spPr>
      </p:sp>
      <p:sp>
        <p:nvSpPr>
          <p:cNvPr id="136" name="Google Shape;136;p21"/>
          <p:cNvSpPr txBox="1"/>
          <p:nvPr>
            <p:ph idx="4" type="body"/>
          </p:nvPr>
        </p:nvSpPr>
        <p:spPr>
          <a:xfrm>
            <a:off x="6205225" y="3911700"/>
            <a:ext cx="2627100" cy="1018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137" name="Google Shape;137;p21"/>
          <p:cNvSpPr/>
          <p:nvPr>
            <p:ph idx="5" type="pic"/>
          </p:nvPr>
        </p:nvSpPr>
        <p:spPr>
          <a:xfrm>
            <a:off x="3255250" y="1128325"/>
            <a:ext cx="2627100" cy="2273100"/>
          </a:xfrm>
          <a:prstGeom prst="rect">
            <a:avLst/>
          </a:prstGeom>
          <a:noFill/>
          <a:ln>
            <a:noFill/>
          </a:ln>
        </p:spPr>
      </p:sp>
      <p:sp>
        <p:nvSpPr>
          <p:cNvPr id="138" name="Google Shape;138;p21"/>
          <p:cNvSpPr txBox="1"/>
          <p:nvPr>
            <p:ph idx="6" type="body"/>
          </p:nvPr>
        </p:nvSpPr>
        <p:spPr>
          <a:xfrm>
            <a:off x="3255250" y="3911700"/>
            <a:ext cx="2627100" cy="1018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139" name="Google Shape;139;p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140" name="Google Shape;140;p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70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41" name="Google Shape;141;p21"/>
          <p:cNvSpPr txBox="1"/>
          <p:nvPr>
            <p:ph idx="7" type="subTitle"/>
          </p:nvPr>
        </p:nvSpPr>
        <p:spPr>
          <a:xfrm>
            <a:off x="311725" y="3430500"/>
            <a:ext cx="2627100" cy="48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a:lvl1pPr>
            <a:lvl2pPr lvl="1">
              <a:lnSpc>
                <a:spcPct val="100000"/>
              </a:lnSpc>
              <a:spcBef>
                <a:spcPts val="0"/>
              </a:spcBef>
              <a:spcAft>
                <a:spcPts val="0"/>
              </a:spcAft>
              <a:buSzPts val="1800"/>
              <a:buNone/>
              <a:defRPr sz="1800"/>
            </a:lvl2pPr>
            <a:lvl3pPr lvl="2">
              <a:lnSpc>
                <a:spcPct val="100000"/>
              </a:lnSpc>
              <a:spcBef>
                <a:spcPts val="0"/>
              </a:spcBef>
              <a:spcAft>
                <a:spcPts val="0"/>
              </a:spcAft>
              <a:buSzPts val="1800"/>
              <a:buNone/>
              <a:defRPr sz="1800"/>
            </a:lvl3pPr>
            <a:lvl4pPr lvl="3">
              <a:lnSpc>
                <a:spcPct val="100000"/>
              </a:lnSpc>
              <a:spcBef>
                <a:spcPts val="0"/>
              </a:spcBef>
              <a:spcAft>
                <a:spcPts val="0"/>
              </a:spcAft>
              <a:buSzPts val="1800"/>
              <a:buNone/>
              <a:defRPr sz="1800"/>
            </a:lvl4pPr>
            <a:lvl5pPr lvl="4">
              <a:lnSpc>
                <a:spcPct val="100000"/>
              </a:lnSpc>
              <a:spcBef>
                <a:spcPts val="0"/>
              </a:spcBef>
              <a:spcAft>
                <a:spcPts val="0"/>
              </a:spcAft>
              <a:buSzPts val="1800"/>
              <a:buNone/>
              <a:defRPr sz="1800"/>
            </a:lvl5pPr>
            <a:lvl6pPr lvl="5">
              <a:lnSpc>
                <a:spcPct val="100000"/>
              </a:lnSpc>
              <a:spcBef>
                <a:spcPts val="0"/>
              </a:spcBef>
              <a:spcAft>
                <a:spcPts val="0"/>
              </a:spcAft>
              <a:buSzPts val="1800"/>
              <a:buNone/>
              <a:defRPr sz="1800"/>
            </a:lvl6pPr>
            <a:lvl7pPr lvl="6">
              <a:lnSpc>
                <a:spcPct val="100000"/>
              </a:lnSpc>
              <a:spcBef>
                <a:spcPts val="0"/>
              </a:spcBef>
              <a:spcAft>
                <a:spcPts val="0"/>
              </a:spcAft>
              <a:buSzPts val="1800"/>
              <a:buNone/>
              <a:defRPr sz="1800"/>
            </a:lvl7pPr>
            <a:lvl8pPr lvl="7">
              <a:lnSpc>
                <a:spcPct val="100000"/>
              </a:lnSpc>
              <a:spcBef>
                <a:spcPts val="0"/>
              </a:spcBef>
              <a:spcAft>
                <a:spcPts val="0"/>
              </a:spcAft>
              <a:buSzPts val="1800"/>
              <a:buNone/>
              <a:defRPr sz="1800"/>
            </a:lvl8pPr>
            <a:lvl9pPr lvl="8">
              <a:lnSpc>
                <a:spcPct val="100000"/>
              </a:lnSpc>
              <a:spcBef>
                <a:spcPts val="0"/>
              </a:spcBef>
              <a:spcAft>
                <a:spcPts val="0"/>
              </a:spcAft>
              <a:buSzPts val="1800"/>
              <a:buNone/>
              <a:defRPr sz="1800"/>
            </a:lvl9pPr>
          </a:lstStyle>
          <a:p/>
        </p:txBody>
      </p:sp>
      <p:sp>
        <p:nvSpPr>
          <p:cNvPr id="142" name="Google Shape;142;p21"/>
          <p:cNvSpPr txBox="1"/>
          <p:nvPr>
            <p:ph idx="8" type="subTitle"/>
          </p:nvPr>
        </p:nvSpPr>
        <p:spPr>
          <a:xfrm>
            <a:off x="6205225" y="3430500"/>
            <a:ext cx="2627100" cy="48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a:lvl1pPr>
            <a:lvl2pPr lvl="1">
              <a:lnSpc>
                <a:spcPct val="100000"/>
              </a:lnSpc>
              <a:spcBef>
                <a:spcPts val="0"/>
              </a:spcBef>
              <a:spcAft>
                <a:spcPts val="0"/>
              </a:spcAft>
              <a:buSzPts val="1800"/>
              <a:buNone/>
              <a:defRPr sz="1800"/>
            </a:lvl2pPr>
            <a:lvl3pPr lvl="2">
              <a:lnSpc>
                <a:spcPct val="100000"/>
              </a:lnSpc>
              <a:spcBef>
                <a:spcPts val="0"/>
              </a:spcBef>
              <a:spcAft>
                <a:spcPts val="0"/>
              </a:spcAft>
              <a:buSzPts val="1800"/>
              <a:buNone/>
              <a:defRPr sz="1800"/>
            </a:lvl3pPr>
            <a:lvl4pPr lvl="3">
              <a:lnSpc>
                <a:spcPct val="100000"/>
              </a:lnSpc>
              <a:spcBef>
                <a:spcPts val="0"/>
              </a:spcBef>
              <a:spcAft>
                <a:spcPts val="0"/>
              </a:spcAft>
              <a:buSzPts val="1800"/>
              <a:buNone/>
              <a:defRPr sz="1800"/>
            </a:lvl4pPr>
            <a:lvl5pPr lvl="4">
              <a:lnSpc>
                <a:spcPct val="100000"/>
              </a:lnSpc>
              <a:spcBef>
                <a:spcPts val="0"/>
              </a:spcBef>
              <a:spcAft>
                <a:spcPts val="0"/>
              </a:spcAft>
              <a:buSzPts val="1800"/>
              <a:buNone/>
              <a:defRPr sz="1800"/>
            </a:lvl5pPr>
            <a:lvl6pPr lvl="5">
              <a:lnSpc>
                <a:spcPct val="100000"/>
              </a:lnSpc>
              <a:spcBef>
                <a:spcPts val="0"/>
              </a:spcBef>
              <a:spcAft>
                <a:spcPts val="0"/>
              </a:spcAft>
              <a:buSzPts val="1800"/>
              <a:buNone/>
              <a:defRPr sz="1800"/>
            </a:lvl6pPr>
            <a:lvl7pPr lvl="6">
              <a:lnSpc>
                <a:spcPct val="100000"/>
              </a:lnSpc>
              <a:spcBef>
                <a:spcPts val="0"/>
              </a:spcBef>
              <a:spcAft>
                <a:spcPts val="0"/>
              </a:spcAft>
              <a:buSzPts val="1800"/>
              <a:buNone/>
              <a:defRPr sz="1800"/>
            </a:lvl7pPr>
            <a:lvl8pPr lvl="7">
              <a:lnSpc>
                <a:spcPct val="100000"/>
              </a:lnSpc>
              <a:spcBef>
                <a:spcPts val="0"/>
              </a:spcBef>
              <a:spcAft>
                <a:spcPts val="0"/>
              </a:spcAft>
              <a:buSzPts val="1800"/>
              <a:buNone/>
              <a:defRPr sz="1800"/>
            </a:lvl8pPr>
            <a:lvl9pPr lvl="8">
              <a:lnSpc>
                <a:spcPct val="100000"/>
              </a:lnSpc>
              <a:spcBef>
                <a:spcPts val="0"/>
              </a:spcBef>
              <a:spcAft>
                <a:spcPts val="0"/>
              </a:spcAft>
              <a:buSzPts val="1800"/>
              <a:buNone/>
              <a:defRPr sz="1800"/>
            </a:lvl9pPr>
          </a:lstStyle>
          <a:p/>
        </p:txBody>
      </p:sp>
      <p:sp>
        <p:nvSpPr>
          <p:cNvPr id="143" name="Google Shape;143;p21"/>
          <p:cNvSpPr txBox="1"/>
          <p:nvPr>
            <p:ph idx="9" type="subTitle"/>
          </p:nvPr>
        </p:nvSpPr>
        <p:spPr>
          <a:xfrm>
            <a:off x="3255250" y="3430500"/>
            <a:ext cx="2627100" cy="48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a:lvl1pPr>
            <a:lvl2pPr lvl="1">
              <a:lnSpc>
                <a:spcPct val="100000"/>
              </a:lnSpc>
              <a:spcBef>
                <a:spcPts val="0"/>
              </a:spcBef>
              <a:spcAft>
                <a:spcPts val="0"/>
              </a:spcAft>
              <a:buSzPts val="1800"/>
              <a:buNone/>
              <a:defRPr sz="1800"/>
            </a:lvl2pPr>
            <a:lvl3pPr lvl="2">
              <a:lnSpc>
                <a:spcPct val="100000"/>
              </a:lnSpc>
              <a:spcBef>
                <a:spcPts val="0"/>
              </a:spcBef>
              <a:spcAft>
                <a:spcPts val="0"/>
              </a:spcAft>
              <a:buSzPts val="1800"/>
              <a:buNone/>
              <a:defRPr sz="1800"/>
            </a:lvl3pPr>
            <a:lvl4pPr lvl="3">
              <a:lnSpc>
                <a:spcPct val="100000"/>
              </a:lnSpc>
              <a:spcBef>
                <a:spcPts val="0"/>
              </a:spcBef>
              <a:spcAft>
                <a:spcPts val="0"/>
              </a:spcAft>
              <a:buSzPts val="1800"/>
              <a:buNone/>
              <a:defRPr sz="1800"/>
            </a:lvl4pPr>
            <a:lvl5pPr lvl="4">
              <a:lnSpc>
                <a:spcPct val="100000"/>
              </a:lnSpc>
              <a:spcBef>
                <a:spcPts val="0"/>
              </a:spcBef>
              <a:spcAft>
                <a:spcPts val="0"/>
              </a:spcAft>
              <a:buSzPts val="1800"/>
              <a:buNone/>
              <a:defRPr sz="1800"/>
            </a:lvl5pPr>
            <a:lvl6pPr lvl="5">
              <a:lnSpc>
                <a:spcPct val="100000"/>
              </a:lnSpc>
              <a:spcBef>
                <a:spcPts val="0"/>
              </a:spcBef>
              <a:spcAft>
                <a:spcPts val="0"/>
              </a:spcAft>
              <a:buSzPts val="1800"/>
              <a:buNone/>
              <a:defRPr sz="1800"/>
            </a:lvl6pPr>
            <a:lvl7pPr lvl="6">
              <a:lnSpc>
                <a:spcPct val="100000"/>
              </a:lnSpc>
              <a:spcBef>
                <a:spcPts val="0"/>
              </a:spcBef>
              <a:spcAft>
                <a:spcPts val="0"/>
              </a:spcAft>
              <a:buSzPts val="1800"/>
              <a:buNone/>
              <a:defRPr sz="1800"/>
            </a:lvl7pPr>
            <a:lvl8pPr lvl="7">
              <a:lnSpc>
                <a:spcPct val="100000"/>
              </a:lnSpc>
              <a:spcBef>
                <a:spcPts val="0"/>
              </a:spcBef>
              <a:spcAft>
                <a:spcPts val="0"/>
              </a:spcAft>
              <a:buSzPts val="1800"/>
              <a:buNone/>
              <a:defRPr sz="1800"/>
            </a:lvl8pPr>
            <a:lvl9pPr lvl="8">
              <a:lnSpc>
                <a:spcPct val="100000"/>
              </a:lnSpc>
              <a:spcBef>
                <a:spcPts val="0"/>
              </a:spcBef>
              <a:spcAft>
                <a:spcPts val="0"/>
              </a:spcAft>
              <a:buSzPts val="1800"/>
              <a:buNone/>
              <a:defRPr sz="1800"/>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only">
  <p:cSld name="CUSTOM_5_1">
    <p:spTree>
      <p:nvGrpSpPr>
        <p:cNvPr id="144" name="Shape 144"/>
        <p:cNvGrpSpPr/>
        <p:nvPr/>
      </p:nvGrpSpPr>
      <p:grpSpPr>
        <a:xfrm>
          <a:off x="0" y="0"/>
          <a:ext cx="0" cy="0"/>
          <a:chOff x="0" y="0"/>
          <a:chExt cx="0" cy="0"/>
        </a:xfrm>
      </p:grpSpPr>
      <p:sp>
        <p:nvSpPr>
          <p:cNvPr id="145" name="Google Shape;145;p22"/>
          <p:cNvSpPr/>
          <p:nvPr>
            <p:ph idx="2" type="pic"/>
          </p:nvPr>
        </p:nvSpPr>
        <p:spPr>
          <a:xfrm>
            <a:off x="311700" y="445025"/>
            <a:ext cx="8520600" cy="4218300"/>
          </a:xfrm>
          <a:prstGeom prst="rect">
            <a:avLst/>
          </a:prstGeom>
          <a:noFill/>
          <a:ln>
            <a:noFill/>
          </a:ln>
        </p:spPr>
      </p:sp>
      <p:sp>
        <p:nvSpPr>
          <p:cNvPr id="146" name="Google Shape;146;p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grid">
  <p:cSld name="CUSTOM_6_1">
    <p:spTree>
      <p:nvGrpSpPr>
        <p:cNvPr id="147" name="Shape 147"/>
        <p:cNvGrpSpPr/>
        <p:nvPr/>
      </p:nvGrpSpPr>
      <p:grpSpPr>
        <a:xfrm>
          <a:off x="0" y="0"/>
          <a:ext cx="0" cy="0"/>
          <a:chOff x="0" y="0"/>
          <a:chExt cx="0" cy="0"/>
        </a:xfrm>
      </p:grpSpPr>
      <p:sp>
        <p:nvSpPr>
          <p:cNvPr id="148" name="Google Shape;148;p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149" name="Google Shape;149;p23"/>
          <p:cNvSpPr/>
          <p:nvPr>
            <p:ph idx="2" type="pic"/>
          </p:nvPr>
        </p:nvSpPr>
        <p:spPr>
          <a:xfrm>
            <a:off x="3389600" y="118913"/>
            <a:ext cx="1643700" cy="1535100"/>
          </a:xfrm>
          <a:prstGeom prst="rect">
            <a:avLst/>
          </a:prstGeom>
          <a:noFill/>
          <a:ln>
            <a:noFill/>
          </a:ln>
        </p:spPr>
      </p:sp>
      <p:sp>
        <p:nvSpPr>
          <p:cNvPr id="150" name="Google Shape;150;p23"/>
          <p:cNvSpPr/>
          <p:nvPr>
            <p:ph idx="3" type="pic"/>
          </p:nvPr>
        </p:nvSpPr>
        <p:spPr>
          <a:xfrm>
            <a:off x="5195935" y="118913"/>
            <a:ext cx="1643700" cy="1535100"/>
          </a:xfrm>
          <a:prstGeom prst="rect">
            <a:avLst/>
          </a:prstGeom>
          <a:noFill/>
          <a:ln>
            <a:noFill/>
          </a:ln>
        </p:spPr>
      </p:sp>
      <p:sp>
        <p:nvSpPr>
          <p:cNvPr id="151" name="Google Shape;151;p23"/>
          <p:cNvSpPr/>
          <p:nvPr>
            <p:ph idx="4" type="pic"/>
          </p:nvPr>
        </p:nvSpPr>
        <p:spPr>
          <a:xfrm>
            <a:off x="7002270" y="118913"/>
            <a:ext cx="1643700" cy="1535100"/>
          </a:xfrm>
          <a:prstGeom prst="rect">
            <a:avLst/>
          </a:prstGeom>
          <a:noFill/>
          <a:ln>
            <a:noFill/>
          </a:ln>
        </p:spPr>
      </p:sp>
      <p:sp>
        <p:nvSpPr>
          <p:cNvPr id="152" name="Google Shape;152;p23"/>
          <p:cNvSpPr/>
          <p:nvPr>
            <p:ph idx="5" type="pic"/>
          </p:nvPr>
        </p:nvSpPr>
        <p:spPr>
          <a:xfrm>
            <a:off x="3389588" y="1804212"/>
            <a:ext cx="1643700" cy="1535100"/>
          </a:xfrm>
          <a:prstGeom prst="rect">
            <a:avLst/>
          </a:prstGeom>
          <a:noFill/>
          <a:ln>
            <a:noFill/>
          </a:ln>
        </p:spPr>
      </p:sp>
      <p:sp>
        <p:nvSpPr>
          <p:cNvPr id="153" name="Google Shape;153;p23"/>
          <p:cNvSpPr/>
          <p:nvPr>
            <p:ph idx="6" type="pic"/>
          </p:nvPr>
        </p:nvSpPr>
        <p:spPr>
          <a:xfrm>
            <a:off x="5195922" y="1804212"/>
            <a:ext cx="1643700" cy="1535100"/>
          </a:xfrm>
          <a:prstGeom prst="rect">
            <a:avLst/>
          </a:prstGeom>
          <a:noFill/>
          <a:ln>
            <a:noFill/>
          </a:ln>
        </p:spPr>
      </p:sp>
      <p:sp>
        <p:nvSpPr>
          <p:cNvPr id="154" name="Google Shape;154;p23"/>
          <p:cNvSpPr/>
          <p:nvPr>
            <p:ph idx="7" type="pic"/>
          </p:nvPr>
        </p:nvSpPr>
        <p:spPr>
          <a:xfrm>
            <a:off x="7002257" y="1804212"/>
            <a:ext cx="1643700" cy="1535100"/>
          </a:xfrm>
          <a:prstGeom prst="rect">
            <a:avLst/>
          </a:prstGeom>
          <a:noFill/>
          <a:ln>
            <a:noFill/>
          </a:ln>
        </p:spPr>
      </p:sp>
      <p:sp>
        <p:nvSpPr>
          <p:cNvPr id="155" name="Google Shape;155;p23"/>
          <p:cNvSpPr txBox="1"/>
          <p:nvPr>
            <p:ph type="title"/>
          </p:nvPr>
        </p:nvSpPr>
        <p:spPr>
          <a:xfrm>
            <a:off x="351550" y="445025"/>
            <a:ext cx="2596800" cy="1706400"/>
          </a:xfrm>
          <a:prstGeom prst="rect">
            <a:avLst/>
          </a:prstGeom>
        </p:spPr>
        <p:txBody>
          <a:bodyPr anchorCtr="0" anchor="t" bIns="91425" lIns="91425" spcFirstLastPara="1" rIns="91425" wrap="square" tIns="91425">
            <a:spAutoFit/>
          </a:bodyPr>
          <a:lstStyle>
            <a:lvl1pPr lvl="0">
              <a:spcBef>
                <a:spcPts val="0"/>
              </a:spcBef>
              <a:spcAft>
                <a:spcPts val="0"/>
              </a:spcAft>
              <a:buSzPts val="70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56" name="Google Shape;156;p23"/>
          <p:cNvSpPr/>
          <p:nvPr>
            <p:ph idx="8" type="pic"/>
          </p:nvPr>
        </p:nvSpPr>
        <p:spPr>
          <a:xfrm>
            <a:off x="3389588" y="3489487"/>
            <a:ext cx="1643700" cy="1535100"/>
          </a:xfrm>
          <a:prstGeom prst="rect">
            <a:avLst/>
          </a:prstGeom>
          <a:noFill/>
          <a:ln>
            <a:noFill/>
          </a:ln>
        </p:spPr>
      </p:sp>
      <p:sp>
        <p:nvSpPr>
          <p:cNvPr id="157" name="Google Shape;157;p23"/>
          <p:cNvSpPr/>
          <p:nvPr>
            <p:ph idx="9" type="pic"/>
          </p:nvPr>
        </p:nvSpPr>
        <p:spPr>
          <a:xfrm>
            <a:off x="5195922" y="3489487"/>
            <a:ext cx="1643700" cy="1535100"/>
          </a:xfrm>
          <a:prstGeom prst="rect">
            <a:avLst/>
          </a:prstGeom>
          <a:noFill/>
          <a:ln>
            <a:noFill/>
          </a:ln>
        </p:spPr>
      </p:sp>
      <p:sp>
        <p:nvSpPr>
          <p:cNvPr id="158" name="Google Shape;158;p23"/>
          <p:cNvSpPr/>
          <p:nvPr>
            <p:ph idx="13" type="pic"/>
          </p:nvPr>
        </p:nvSpPr>
        <p:spPr>
          <a:xfrm>
            <a:off x="7002257" y="3489487"/>
            <a:ext cx="1643700" cy="1535100"/>
          </a:xfrm>
          <a:prstGeom prst="rect">
            <a:avLst/>
          </a:prstGeom>
          <a:noFill/>
          <a:ln>
            <a:noFill/>
          </a:ln>
        </p:spPr>
      </p:sp>
    </p:spTree>
  </p:cSld>
  <p:clrMapOvr>
    <a:masterClrMapping/>
  </p:clrMapOvr>
  <p:extLst>
    <p:ext uri="{DCECCB84-F9BA-43D5-87BE-67443E8EF086}">
      <p15:sldGuideLst>
        <p15:guide id="1" pos="5564">
          <p15:clr>
            <a:srgbClr val="E46962"/>
          </p15:clr>
        </p15:guide>
      </p15:sldGuideLst>
    </p:ext>
  </p:extLst>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ro with Image">
  <p:cSld name="TITLE_1_1">
    <p:spTree>
      <p:nvGrpSpPr>
        <p:cNvPr id="159" name="Shape 159"/>
        <p:cNvGrpSpPr/>
        <p:nvPr/>
      </p:nvGrpSpPr>
      <p:grpSpPr>
        <a:xfrm>
          <a:off x="0" y="0"/>
          <a:ext cx="0" cy="0"/>
          <a:chOff x="0" y="0"/>
          <a:chExt cx="0" cy="0"/>
        </a:xfrm>
      </p:grpSpPr>
      <p:cxnSp>
        <p:nvCxnSpPr>
          <p:cNvPr id="160" name="Google Shape;160;p24"/>
          <p:cNvCxnSpPr/>
          <p:nvPr/>
        </p:nvCxnSpPr>
        <p:spPr>
          <a:xfrm>
            <a:off x="244425" y="4726725"/>
            <a:ext cx="8670900" cy="0"/>
          </a:xfrm>
          <a:prstGeom prst="straightConnector1">
            <a:avLst/>
          </a:prstGeom>
          <a:noFill/>
          <a:ln cap="flat" cmpd="sng" w="9525">
            <a:solidFill>
              <a:schemeClr val="dk1"/>
            </a:solidFill>
            <a:prstDash val="solid"/>
            <a:round/>
            <a:headEnd len="med" w="med" type="none"/>
            <a:tailEnd len="med" w="med" type="none"/>
          </a:ln>
        </p:spPr>
      </p:cxnSp>
      <p:sp>
        <p:nvSpPr>
          <p:cNvPr id="161" name="Google Shape;161;p24"/>
          <p:cNvSpPr txBox="1"/>
          <p:nvPr>
            <p:ph idx="12" type="sldNum"/>
          </p:nvPr>
        </p:nvSpPr>
        <p:spPr>
          <a:xfrm>
            <a:off x="8461460" y="4726725"/>
            <a:ext cx="548700" cy="309300"/>
          </a:xfrm>
          <a:prstGeom prst="rect">
            <a:avLst/>
          </a:prstGeom>
          <a:noFill/>
          <a:ln>
            <a:noFill/>
          </a:ln>
        </p:spPr>
        <p:txBody>
          <a:bodyPr anchorCtr="0" anchor="ctr" bIns="91425" lIns="91425" spcFirstLastPara="1" rIns="91425" wrap="square" tIns="91425">
            <a:noAutofit/>
          </a:bodyPr>
          <a:lstStyle>
            <a:lvl1pPr lvl="0" rtl="0" algn="r">
              <a:buNone/>
              <a:defRPr sz="900">
                <a:solidFill>
                  <a:schemeClr val="dk1"/>
                </a:solidFill>
                <a:latin typeface="DM Sans"/>
                <a:ea typeface="DM Sans"/>
                <a:cs typeface="DM Sans"/>
                <a:sym typeface="DM Sans"/>
              </a:defRPr>
            </a:lvl1pPr>
            <a:lvl2pPr lvl="1" rtl="0" algn="r">
              <a:buNone/>
              <a:defRPr sz="900">
                <a:solidFill>
                  <a:schemeClr val="dk1"/>
                </a:solidFill>
                <a:latin typeface="DM Sans"/>
                <a:ea typeface="DM Sans"/>
                <a:cs typeface="DM Sans"/>
                <a:sym typeface="DM Sans"/>
              </a:defRPr>
            </a:lvl2pPr>
            <a:lvl3pPr lvl="2" rtl="0" algn="r">
              <a:buNone/>
              <a:defRPr sz="900">
                <a:solidFill>
                  <a:schemeClr val="dk1"/>
                </a:solidFill>
                <a:latin typeface="DM Sans"/>
                <a:ea typeface="DM Sans"/>
                <a:cs typeface="DM Sans"/>
                <a:sym typeface="DM Sans"/>
              </a:defRPr>
            </a:lvl3pPr>
            <a:lvl4pPr lvl="3" rtl="0" algn="r">
              <a:buNone/>
              <a:defRPr sz="900">
                <a:solidFill>
                  <a:schemeClr val="dk1"/>
                </a:solidFill>
                <a:latin typeface="DM Sans"/>
                <a:ea typeface="DM Sans"/>
                <a:cs typeface="DM Sans"/>
                <a:sym typeface="DM Sans"/>
              </a:defRPr>
            </a:lvl4pPr>
            <a:lvl5pPr lvl="4" rtl="0" algn="r">
              <a:buNone/>
              <a:defRPr sz="900">
                <a:solidFill>
                  <a:schemeClr val="dk1"/>
                </a:solidFill>
                <a:latin typeface="DM Sans"/>
                <a:ea typeface="DM Sans"/>
                <a:cs typeface="DM Sans"/>
                <a:sym typeface="DM Sans"/>
              </a:defRPr>
            </a:lvl5pPr>
            <a:lvl6pPr lvl="5" rtl="0" algn="r">
              <a:buNone/>
              <a:defRPr sz="900">
                <a:solidFill>
                  <a:schemeClr val="dk1"/>
                </a:solidFill>
                <a:latin typeface="DM Sans"/>
                <a:ea typeface="DM Sans"/>
                <a:cs typeface="DM Sans"/>
                <a:sym typeface="DM Sans"/>
              </a:defRPr>
            </a:lvl6pPr>
            <a:lvl7pPr lvl="6" rtl="0" algn="r">
              <a:buNone/>
              <a:defRPr sz="900">
                <a:solidFill>
                  <a:schemeClr val="dk1"/>
                </a:solidFill>
                <a:latin typeface="DM Sans"/>
                <a:ea typeface="DM Sans"/>
                <a:cs typeface="DM Sans"/>
                <a:sym typeface="DM Sans"/>
              </a:defRPr>
            </a:lvl7pPr>
            <a:lvl8pPr lvl="7" rtl="0" algn="r">
              <a:buNone/>
              <a:defRPr sz="900">
                <a:solidFill>
                  <a:schemeClr val="dk1"/>
                </a:solidFill>
                <a:latin typeface="DM Sans"/>
                <a:ea typeface="DM Sans"/>
                <a:cs typeface="DM Sans"/>
                <a:sym typeface="DM Sans"/>
              </a:defRPr>
            </a:lvl8pPr>
            <a:lvl9pPr lvl="8" rtl="0" algn="r">
              <a:buNone/>
              <a:defRPr sz="900">
                <a:solidFill>
                  <a:schemeClr val="dk1"/>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162" name="Google Shape;162;p24"/>
          <p:cNvSpPr txBox="1"/>
          <p:nvPr>
            <p:ph idx="1" type="body"/>
          </p:nvPr>
        </p:nvSpPr>
        <p:spPr>
          <a:xfrm>
            <a:off x="2657270" y="4726725"/>
            <a:ext cx="1492800" cy="3093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SzPts val="900"/>
              <a:buChar char="●"/>
              <a:defRPr sz="900"/>
            </a:lvl1pPr>
            <a:lvl2pPr indent="-285750" lvl="1" marL="914400">
              <a:spcBef>
                <a:spcPts val="0"/>
              </a:spcBef>
              <a:spcAft>
                <a:spcPts val="0"/>
              </a:spcAft>
              <a:buSzPts val="900"/>
              <a:buChar char="○"/>
              <a:defRPr sz="900"/>
            </a:lvl2pPr>
            <a:lvl3pPr indent="-285750" lvl="2" marL="1371600">
              <a:spcBef>
                <a:spcPts val="0"/>
              </a:spcBef>
              <a:spcAft>
                <a:spcPts val="0"/>
              </a:spcAft>
              <a:buSzPts val="900"/>
              <a:buChar char="■"/>
              <a:defRPr sz="900"/>
            </a:lvl3pPr>
            <a:lvl4pPr indent="-285750" lvl="3" marL="1828800">
              <a:spcBef>
                <a:spcPts val="0"/>
              </a:spcBef>
              <a:spcAft>
                <a:spcPts val="0"/>
              </a:spcAft>
              <a:buSzPts val="900"/>
              <a:buChar char="●"/>
              <a:defRPr sz="900"/>
            </a:lvl4pPr>
            <a:lvl5pPr indent="-285750" lvl="4" marL="2286000">
              <a:spcBef>
                <a:spcPts val="0"/>
              </a:spcBef>
              <a:spcAft>
                <a:spcPts val="0"/>
              </a:spcAft>
              <a:buSzPts val="900"/>
              <a:buChar char="○"/>
              <a:defRPr sz="900"/>
            </a:lvl5pPr>
            <a:lvl6pPr indent="-285750" lvl="5" marL="2743200">
              <a:spcBef>
                <a:spcPts val="0"/>
              </a:spcBef>
              <a:spcAft>
                <a:spcPts val="0"/>
              </a:spcAft>
              <a:buSzPts val="900"/>
              <a:buChar char="■"/>
              <a:defRPr sz="900"/>
            </a:lvl6pPr>
            <a:lvl7pPr indent="-285750" lvl="6" marL="3200400">
              <a:spcBef>
                <a:spcPts val="0"/>
              </a:spcBef>
              <a:spcAft>
                <a:spcPts val="0"/>
              </a:spcAft>
              <a:buSzPts val="900"/>
              <a:buChar char="●"/>
              <a:defRPr sz="900"/>
            </a:lvl7pPr>
            <a:lvl8pPr indent="-285750" lvl="7" marL="3657600">
              <a:spcBef>
                <a:spcPts val="0"/>
              </a:spcBef>
              <a:spcAft>
                <a:spcPts val="0"/>
              </a:spcAft>
              <a:buSzPts val="900"/>
              <a:buChar char="○"/>
              <a:defRPr sz="900"/>
            </a:lvl8pPr>
            <a:lvl9pPr indent="-285750" lvl="8" marL="4114800">
              <a:spcBef>
                <a:spcPts val="0"/>
              </a:spcBef>
              <a:spcAft>
                <a:spcPts val="0"/>
              </a:spcAft>
              <a:buSzPts val="900"/>
              <a:buChar char="■"/>
              <a:defRPr sz="900"/>
            </a:lvl9pPr>
          </a:lstStyle>
          <a:p/>
        </p:txBody>
      </p:sp>
      <p:sp>
        <p:nvSpPr>
          <p:cNvPr id="163" name="Google Shape;163;p24"/>
          <p:cNvSpPr txBox="1"/>
          <p:nvPr>
            <p:ph idx="2" type="body"/>
          </p:nvPr>
        </p:nvSpPr>
        <p:spPr>
          <a:xfrm>
            <a:off x="155625" y="4726725"/>
            <a:ext cx="1492800" cy="3093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SzPts val="900"/>
              <a:buChar char="●"/>
              <a:defRPr sz="900"/>
            </a:lvl1pPr>
            <a:lvl2pPr indent="-285750" lvl="1" marL="914400">
              <a:spcBef>
                <a:spcPts val="0"/>
              </a:spcBef>
              <a:spcAft>
                <a:spcPts val="0"/>
              </a:spcAft>
              <a:buSzPts val="900"/>
              <a:buChar char="○"/>
              <a:defRPr sz="900"/>
            </a:lvl2pPr>
            <a:lvl3pPr indent="-285750" lvl="2" marL="1371600">
              <a:spcBef>
                <a:spcPts val="0"/>
              </a:spcBef>
              <a:spcAft>
                <a:spcPts val="0"/>
              </a:spcAft>
              <a:buSzPts val="900"/>
              <a:buChar char="■"/>
              <a:defRPr sz="900"/>
            </a:lvl3pPr>
            <a:lvl4pPr indent="-285750" lvl="3" marL="1828800">
              <a:spcBef>
                <a:spcPts val="0"/>
              </a:spcBef>
              <a:spcAft>
                <a:spcPts val="0"/>
              </a:spcAft>
              <a:buSzPts val="900"/>
              <a:buChar char="●"/>
              <a:defRPr sz="900"/>
            </a:lvl4pPr>
            <a:lvl5pPr indent="-285750" lvl="4" marL="2286000">
              <a:spcBef>
                <a:spcPts val="0"/>
              </a:spcBef>
              <a:spcAft>
                <a:spcPts val="0"/>
              </a:spcAft>
              <a:buSzPts val="900"/>
              <a:buChar char="○"/>
              <a:defRPr sz="900"/>
            </a:lvl5pPr>
            <a:lvl6pPr indent="-285750" lvl="5" marL="2743200">
              <a:spcBef>
                <a:spcPts val="0"/>
              </a:spcBef>
              <a:spcAft>
                <a:spcPts val="0"/>
              </a:spcAft>
              <a:buSzPts val="900"/>
              <a:buChar char="■"/>
              <a:defRPr sz="900"/>
            </a:lvl6pPr>
            <a:lvl7pPr indent="-285750" lvl="6" marL="3200400">
              <a:spcBef>
                <a:spcPts val="0"/>
              </a:spcBef>
              <a:spcAft>
                <a:spcPts val="0"/>
              </a:spcAft>
              <a:buSzPts val="900"/>
              <a:buChar char="●"/>
              <a:defRPr sz="900"/>
            </a:lvl7pPr>
            <a:lvl8pPr indent="-285750" lvl="7" marL="3657600">
              <a:spcBef>
                <a:spcPts val="0"/>
              </a:spcBef>
              <a:spcAft>
                <a:spcPts val="0"/>
              </a:spcAft>
              <a:buSzPts val="900"/>
              <a:buChar char="○"/>
              <a:defRPr sz="900"/>
            </a:lvl8pPr>
            <a:lvl9pPr indent="-285750" lvl="8" marL="4114800">
              <a:spcBef>
                <a:spcPts val="0"/>
              </a:spcBef>
              <a:spcAft>
                <a:spcPts val="0"/>
              </a:spcAft>
              <a:buSzPts val="900"/>
              <a:buChar char="■"/>
              <a:defRPr sz="900"/>
            </a:lvl9pPr>
          </a:lstStyle>
          <a:p/>
        </p:txBody>
      </p:sp>
      <p:sp>
        <p:nvSpPr>
          <p:cNvPr id="164" name="Google Shape;164;p24"/>
          <p:cNvSpPr txBox="1"/>
          <p:nvPr>
            <p:ph type="title"/>
          </p:nvPr>
        </p:nvSpPr>
        <p:spPr>
          <a:xfrm>
            <a:off x="146450" y="186951"/>
            <a:ext cx="4506900" cy="2556300"/>
          </a:xfrm>
          <a:prstGeom prst="rect">
            <a:avLst/>
          </a:prstGeom>
        </p:spPr>
        <p:txBody>
          <a:bodyPr anchorCtr="0" anchor="t" bIns="91425" lIns="91425" spcFirstLastPara="1" rIns="91425" wrap="square" tIns="91425">
            <a:noAutofit/>
          </a:bodyPr>
          <a:lstStyle>
            <a:lvl1pPr lvl="0">
              <a:lnSpc>
                <a:spcPct val="90000"/>
              </a:lnSpc>
              <a:spcBef>
                <a:spcPts val="0"/>
              </a:spcBef>
              <a:spcAft>
                <a:spcPts val="0"/>
              </a:spcAft>
              <a:buSzPts val="4000"/>
              <a:buFont typeface="Lexend"/>
              <a:buNone/>
              <a:defRPr sz="4000">
                <a:latin typeface="Lexend"/>
                <a:ea typeface="Lexend"/>
                <a:cs typeface="Lexend"/>
                <a:sym typeface="Lexend"/>
              </a:defRPr>
            </a:lvl1pPr>
            <a:lvl2pPr lvl="1">
              <a:lnSpc>
                <a:spcPct val="90000"/>
              </a:lnSpc>
              <a:spcBef>
                <a:spcPts val="0"/>
              </a:spcBef>
              <a:spcAft>
                <a:spcPts val="0"/>
              </a:spcAft>
              <a:buSzPts val="2800"/>
              <a:buNone/>
              <a:defRPr/>
            </a:lvl2pPr>
            <a:lvl3pPr lvl="2">
              <a:lnSpc>
                <a:spcPct val="90000"/>
              </a:lnSpc>
              <a:spcBef>
                <a:spcPts val="0"/>
              </a:spcBef>
              <a:spcAft>
                <a:spcPts val="0"/>
              </a:spcAft>
              <a:buSzPts val="2800"/>
              <a:buNone/>
              <a:defRPr/>
            </a:lvl3pPr>
            <a:lvl4pPr lvl="3">
              <a:lnSpc>
                <a:spcPct val="90000"/>
              </a:lnSpc>
              <a:spcBef>
                <a:spcPts val="0"/>
              </a:spcBef>
              <a:spcAft>
                <a:spcPts val="0"/>
              </a:spcAft>
              <a:buSzPts val="2800"/>
              <a:buNone/>
              <a:defRPr/>
            </a:lvl4pPr>
            <a:lvl5pPr lvl="4">
              <a:lnSpc>
                <a:spcPct val="90000"/>
              </a:lnSpc>
              <a:spcBef>
                <a:spcPts val="0"/>
              </a:spcBef>
              <a:spcAft>
                <a:spcPts val="0"/>
              </a:spcAft>
              <a:buSzPts val="2800"/>
              <a:buNone/>
              <a:defRPr/>
            </a:lvl5pPr>
            <a:lvl6pPr lvl="5">
              <a:lnSpc>
                <a:spcPct val="90000"/>
              </a:lnSpc>
              <a:spcBef>
                <a:spcPts val="0"/>
              </a:spcBef>
              <a:spcAft>
                <a:spcPts val="0"/>
              </a:spcAft>
              <a:buSzPts val="2800"/>
              <a:buNone/>
              <a:defRPr/>
            </a:lvl6pPr>
            <a:lvl7pPr lvl="6">
              <a:lnSpc>
                <a:spcPct val="90000"/>
              </a:lnSpc>
              <a:spcBef>
                <a:spcPts val="0"/>
              </a:spcBef>
              <a:spcAft>
                <a:spcPts val="0"/>
              </a:spcAft>
              <a:buSzPts val="2800"/>
              <a:buNone/>
              <a:defRPr/>
            </a:lvl7pPr>
            <a:lvl8pPr lvl="7">
              <a:lnSpc>
                <a:spcPct val="90000"/>
              </a:lnSpc>
              <a:spcBef>
                <a:spcPts val="0"/>
              </a:spcBef>
              <a:spcAft>
                <a:spcPts val="0"/>
              </a:spcAft>
              <a:buSzPts val="2800"/>
              <a:buNone/>
              <a:defRPr/>
            </a:lvl8pPr>
            <a:lvl9pPr lvl="8">
              <a:lnSpc>
                <a:spcPct val="90000"/>
              </a:lnSpc>
              <a:spcBef>
                <a:spcPts val="0"/>
              </a:spcBef>
              <a:spcAft>
                <a:spcPts val="0"/>
              </a:spcAft>
              <a:buSzPts val="2800"/>
              <a:buNone/>
              <a:defRPr/>
            </a:lvl9pPr>
          </a:lstStyle>
          <a:p/>
        </p:txBody>
      </p:sp>
      <p:sp>
        <p:nvSpPr>
          <p:cNvPr id="165" name="Google Shape;165;p24"/>
          <p:cNvSpPr txBox="1"/>
          <p:nvPr>
            <p:ph idx="3" type="body"/>
          </p:nvPr>
        </p:nvSpPr>
        <p:spPr>
          <a:xfrm>
            <a:off x="5145950" y="230050"/>
            <a:ext cx="3420900" cy="17391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Font typeface="DM Sans"/>
              <a:buChar char="●"/>
              <a:defRPr/>
            </a:lvl1pPr>
            <a:lvl2pPr indent="-304800" lvl="1" marL="914400">
              <a:spcBef>
                <a:spcPts val="0"/>
              </a:spcBef>
              <a:spcAft>
                <a:spcPts val="0"/>
              </a:spcAft>
              <a:buSzPts val="1200"/>
              <a:buFont typeface="DM Sans"/>
              <a:buChar char="○"/>
              <a:defRPr/>
            </a:lvl2pPr>
            <a:lvl3pPr indent="-304800" lvl="2" marL="1371600">
              <a:spcBef>
                <a:spcPts val="0"/>
              </a:spcBef>
              <a:spcAft>
                <a:spcPts val="0"/>
              </a:spcAft>
              <a:buSzPts val="1200"/>
              <a:buFont typeface="DM Sans"/>
              <a:buChar char="■"/>
              <a:defRPr/>
            </a:lvl3pPr>
            <a:lvl4pPr indent="-304800" lvl="3" marL="1828800">
              <a:spcBef>
                <a:spcPts val="0"/>
              </a:spcBef>
              <a:spcAft>
                <a:spcPts val="0"/>
              </a:spcAft>
              <a:buSzPts val="1200"/>
              <a:buFont typeface="DM Sans"/>
              <a:buChar char="●"/>
              <a:defRPr/>
            </a:lvl4pPr>
            <a:lvl5pPr indent="-304800" lvl="4" marL="2286000">
              <a:spcBef>
                <a:spcPts val="0"/>
              </a:spcBef>
              <a:spcAft>
                <a:spcPts val="0"/>
              </a:spcAft>
              <a:buSzPts val="1200"/>
              <a:buFont typeface="DM Sans"/>
              <a:buChar char="○"/>
              <a:defRPr/>
            </a:lvl5pPr>
            <a:lvl6pPr indent="-304800" lvl="5" marL="2743200">
              <a:spcBef>
                <a:spcPts val="0"/>
              </a:spcBef>
              <a:spcAft>
                <a:spcPts val="0"/>
              </a:spcAft>
              <a:buSzPts val="1200"/>
              <a:buFont typeface="DM Sans"/>
              <a:buChar char="■"/>
              <a:defRPr/>
            </a:lvl6pPr>
            <a:lvl7pPr indent="-304800" lvl="6" marL="3200400">
              <a:spcBef>
                <a:spcPts val="0"/>
              </a:spcBef>
              <a:spcAft>
                <a:spcPts val="0"/>
              </a:spcAft>
              <a:buSzPts val="1200"/>
              <a:buFont typeface="DM Sans"/>
              <a:buChar char="●"/>
              <a:defRPr/>
            </a:lvl7pPr>
            <a:lvl8pPr indent="-304800" lvl="7" marL="3657600">
              <a:spcBef>
                <a:spcPts val="0"/>
              </a:spcBef>
              <a:spcAft>
                <a:spcPts val="0"/>
              </a:spcAft>
              <a:buSzPts val="1200"/>
              <a:buFont typeface="DM Sans"/>
              <a:buChar char="○"/>
              <a:defRPr/>
            </a:lvl8pPr>
            <a:lvl9pPr indent="-304800" lvl="8" marL="4114800">
              <a:spcBef>
                <a:spcPts val="0"/>
              </a:spcBef>
              <a:spcAft>
                <a:spcPts val="0"/>
              </a:spcAft>
              <a:buSzPts val="1200"/>
              <a:buFont typeface="DM Sans"/>
              <a:buChar char="■"/>
              <a:defRPr/>
            </a:lvl9pPr>
          </a:lstStyle>
          <a:p/>
        </p:txBody>
      </p:sp>
      <p:sp>
        <p:nvSpPr>
          <p:cNvPr id="166" name="Google Shape;166;p24"/>
          <p:cNvSpPr/>
          <p:nvPr>
            <p:ph idx="4" type="pic"/>
          </p:nvPr>
        </p:nvSpPr>
        <p:spPr>
          <a:xfrm>
            <a:off x="5256200" y="1554480"/>
            <a:ext cx="3200400" cy="4517100"/>
          </a:xfrm>
          <a:prstGeom prst="roundRect">
            <a:avLst>
              <a:gd fmla="val 16667" name="adj"/>
            </a:avLst>
          </a:prstGeom>
          <a:noFill/>
          <a:ln cap="flat" cmpd="sng" w="19050">
            <a:solidFill>
              <a:schemeClr val="dk1"/>
            </a:solidFill>
            <a:prstDash val="solid"/>
            <a:round/>
            <a:headEnd len="sm" w="sm" type="none"/>
            <a:tailEnd len="sm" w="sm" type="none"/>
          </a:ln>
        </p:spPr>
      </p:sp>
    </p:spTree>
  </p:cSld>
  <p:clrMapOvr>
    <a:masterClrMapping/>
  </p:clrMapOvr>
  <p:extLst>
    <p:ext uri="{DCECCB84-F9BA-43D5-87BE-67443E8EF086}">
      <p15:sldGuideLst>
        <p15:guide id="1" pos="154">
          <p15:clr>
            <a:srgbClr val="E46962"/>
          </p15:clr>
        </p15:guide>
        <p15:guide id="2" pos="5617">
          <p15:clr>
            <a:srgbClr val="E46962"/>
          </p15:clr>
        </p15:guide>
        <p15:guide id="3" orient="horz" pos="216">
          <p15:clr>
            <a:srgbClr val="E46962"/>
          </p15:clr>
        </p15:guide>
      </p15:sldGuideLst>
    </p:ext>
  </p:extLst>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eatures 1">
  <p:cSld name="TITLE_1_1_1">
    <p:spTree>
      <p:nvGrpSpPr>
        <p:cNvPr id="167" name="Shape 167"/>
        <p:cNvGrpSpPr/>
        <p:nvPr/>
      </p:nvGrpSpPr>
      <p:grpSpPr>
        <a:xfrm>
          <a:off x="0" y="0"/>
          <a:ext cx="0" cy="0"/>
          <a:chOff x="0" y="0"/>
          <a:chExt cx="0" cy="0"/>
        </a:xfrm>
      </p:grpSpPr>
      <p:cxnSp>
        <p:nvCxnSpPr>
          <p:cNvPr id="168" name="Google Shape;168;p25"/>
          <p:cNvCxnSpPr/>
          <p:nvPr/>
        </p:nvCxnSpPr>
        <p:spPr>
          <a:xfrm>
            <a:off x="245938" y="4726725"/>
            <a:ext cx="8670900" cy="0"/>
          </a:xfrm>
          <a:prstGeom prst="straightConnector1">
            <a:avLst/>
          </a:prstGeom>
          <a:noFill/>
          <a:ln cap="flat" cmpd="sng" w="9525">
            <a:solidFill>
              <a:schemeClr val="dk1"/>
            </a:solidFill>
            <a:prstDash val="solid"/>
            <a:round/>
            <a:headEnd len="med" w="med" type="none"/>
            <a:tailEnd len="med" w="med" type="none"/>
          </a:ln>
        </p:spPr>
      </p:cxnSp>
      <p:sp>
        <p:nvSpPr>
          <p:cNvPr id="169" name="Google Shape;169;p25"/>
          <p:cNvSpPr txBox="1"/>
          <p:nvPr>
            <p:ph idx="12" type="sldNum"/>
          </p:nvPr>
        </p:nvSpPr>
        <p:spPr>
          <a:xfrm>
            <a:off x="8461460" y="4726725"/>
            <a:ext cx="548700" cy="309300"/>
          </a:xfrm>
          <a:prstGeom prst="rect">
            <a:avLst/>
          </a:prstGeom>
          <a:noFill/>
          <a:ln>
            <a:noFill/>
          </a:ln>
        </p:spPr>
        <p:txBody>
          <a:bodyPr anchorCtr="0" anchor="ctr" bIns="91425" lIns="91425" spcFirstLastPara="1" rIns="91425" wrap="square" tIns="91425">
            <a:noAutofit/>
          </a:bodyPr>
          <a:lstStyle>
            <a:lvl1pPr lvl="0" rtl="0" algn="r">
              <a:buNone/>
              <a:defRPr sz="900">
                <a:solidFill>
                  <a:schemeClr val="dk1"/>
                </a:solidFill>
                <a:latin typeface="DM Sans"/>
                <a:ea typeface="DM Sans"/>
                <a:cs typeface="DM Sans"/>
                <a:sym typeface="DM Sans"/>
              </a:defRPr>
            </a:lvl1pPr>
            <a:lvl2pPr lvl="1" rtl="0" algn="r">
              <a:buNone/>
              <a:defRPr sz="900">
                <a:solidFill>
                  <a:schemeClr val="dk1"/>
                </a:solidFill>
                <a:latin typeface="DM Sans"/>
                <a:ea typeface="DM Sans"/>
                <a:cs typeface="DM Sans"/>
                <a:sym typeface="DM Sans"/>
              </a:defRPr>
            </a:lvl2pPr>
            <a:lvl3pPr lvl="2" rtl="0" algn="r">
              <a:buNone/>
              <a:defRPr sz="900">
                <a:solidFill>
                  <a:schemeClr val="dk1"/>
                </a:solidFill>
                <a:latin typeface="DM Sans"/>
                <a:ea typeface="DM Sans"/>
                <a:cs typeface="DM Sans"/>
                <a:sym typeface="DM Sans"/>
              </a:defRPr>
            </a:lvl3pPr>
            <a:lvl4pPr lvl="3" rtl="0" algn="r">
              <a:buNone/>
              <a:defRPr sz="900">
                <a:solidFill>
                  <a:schemeClr val="dk1"/>
                </a:solidFill>
                <a:latin typeface="DM Sans"/>
                <a:ea typeface="DM Sans"/>
                <a:cs typeface="DM Sans"/>
                <a:sym typeface="DM Sans"/>
              </a:defRPr>
            </a:lvl4pPr>
            <a:lvl5pPr lvl="4" rtl="0" algn="r">
              <a:buNone/>
              <a:defRPr sz="900">
                <a:solidFill>
                  <a:schemeClr val="dk1"/>
                </a:solidFill>
                <a:latin typeface="DM Sans"/>
                <a:ea typeface="DM Sans"/>
                <a:cs typeface="DM Sans"/>
                <a:sym typeface="DM Sans"/>
              </a:defRPr>
            </a:lvl5pPr>
            <a:lvl6pPr lvl="5" rtl="0" algn="r">
              <a:buNone/>
              <a:defRPr sz="900">
                <a:solidFill>
                  <a:schemeClr val="dk1"/>
                </a:solidFill>
                <a:latin typeface="DM Sans"/>
                <a:ea typeface="DM Sans"/>
                <a:cs typeface="DM Sans"/>
                <a:sym typeface="DM Sans"/>
              </a:defRPr>
            </a:lvl6pPr>
            <a:lvl7pPr lvl="6" rtl="0" algn="r">
              <a:buNone/>
              <a:defRPr sz="900">
                <a:solidFill>
                  <a:schemeClr val="dk1"/>
                </a:solidFill>
                <a:latin typeface="DM Sans"/>
                <a:ea typeface="DM Sans"/>
                <a:cs typeface="DM Sans"/>
                <a:sym typeface="DM Sans"/>
              </a:defRPr>
            </a:lvl7pPr>
            <a:lvl8pPr lvl="7" rtl="0" algn="r">
              <a:buNone/>
              <a:defRPr sz="900">
                <a:solidFill>
                  <a:schemeClr val="dk1"/>
                </a:solidFill>
                <a:latin typeface="DM Sans"/>
                <a:ea typeface="DM Sans"/>
                <a:cs typeface="DM Sans"/>
                <a:sym typeface="DM Sans"/>
              </a:defRPr>
            </a:lvl8pPr>
            <a:lvl9pPr lvl="8" rtl="0" algn="r">
              <a:buNone/>
              <a:defRPr sz="900">
                <a:solidFill>
                  <a:schemeClr val="dk1"/>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170" name="Google Shape;170;p25"/>
          <p:cNvSpPr txBox="1"/>
          <p:nvPr>
            <p:ph idx="1" type="body"/>
          </p:nvPr>
        </p:nvSpPr>
        <p:spPr>
          <a:xfrm>
            <a:off x="2657270" y="4726725"/>
            <a:ext cx="1492800" cy="3093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SzPts val="900"/>
              <a:buChar char="●"/>
              <a:defRPr sz="900"/>
            </a:lvl1pPr>
            <a:lvl2pPr indent="-285750" lvl="1" marL="914400">
              <a:spcBef>
                <a:spcPts val="0"/>
              </a:spcBef>
              <a:spcAft>
                <a:spcPts val="0"/>
              </a:spcAft>
              <a:buSzPts val="900"/>
              <a:buChar char="○"/>
              <a:defRPr sz="900"/>
            </a:lvl2pPr>
            <a:lvl3pPr indent="-285750" lvl="2" marL="1371600">
              <a:spcBef>
                <a:spcPts val="0"/>
              </a:spcBef>
              <a:spcAft>
                <a:spcPts val="0"/>
              </a:spcAft>
              <a:buSzPts val="900"/>
              <a:buChar char="■"/>
              <a:defRPr sz="900"/>
            </a:lvl3pPr>
            <a:lvl4pPr indent="-285750" lvl="3" marL="1828800">
              <a:spcBef>
                <a:spcPts val="0"/>
              </a:spcBef>
              <a:spcAft>
                <a:spcPts val="0"/>
              </a:spcAft>
              <a:buSzPts val="900"/>
              <a:buChar char="●"/>
              <a:defRPr sz="900"/>
            </a:lvl4pPr>
            <a:lvl5pPr indent="-285750" lvl="4" marL="2286000">
              <a:spcBef>
                <a:spcPts val="0"/>
              </a:spcBef>
              <a:spcAft>
                <a:spcPts val="0"/>
              </a:spcAft>
              <a:buSzPts val="900"/>
              <a:buChar char="○"/>
              <a:defRPr sz="900"/>
            </a:lvl5pPr>
            <a:lvl6pPr indent="-285750" lvl="5" marL="2743200">
              <a:spcBef>
                <a:spcPts val="0"/>
              </a:spcBef>
              <a:spcAft>
                <a:spcPts val="0"/>
              </a:spcAft>
              <a:buSzPts val="900"/>
              <a:buChar char="■"/>
              <a:defRPr sz="900"/>
            </a:lvl6pPr>
            <a:lvl7pPr indent="-285750" lvl="6" marL="3200400">
              <a:spcBef>
                <a:spcPts val="0"/>
              </a:spcBef>
              <a:spcAft>
                <a:spcPts val="0"/>
              </a:spcAft>
              <a:buSzPts val="900"/>
              <a:buChar char="●"/>
              <a:defRPr sz="900"/>
            </a:lvl7pPr>
            <a:lvl8pPr indent="-285750" lvl="7" marL="3657600">
              <a:spcBef>
                <a:spcPts val="0"/>
              </a:spcBef>
              <a:spcAft>
                <a:spcPts val="0"/>
              </a:spcAft>
              <a:buSzPts val="900"/>
              <a:buChar char="○"/>
              <a:defRPr sz="900"/>
            </a:lvl8pPr>
            <a:lvl9pPr indent="-285750" lvl="8" marL="4114800">
              <a:spcBef>
                <a:spcPts val="0"/>
              </a:spcBef>
              <a:spcAft>
                <a:spcPts val="0"/>
              </a:spcAft>
              <a:buSzPts val="900"/>
              <a:buChar char="■"/>
              <a:defRPr sz="900"/>
            </a:lvl9pPr>
          </a:lstStyle>
          <a:p/>
        </p:txBody>
      </p:sp>
      <p:sp>
        <p:nvSpPr>
          <p:cNvPr id="171" name="Google Shape;171;p25"/>
          <p:cNvSpPr txBox="1"/>
          <p:nvPr>
            <p:ph idx="2" type="body"/>
          </p:nvPr>
        </p:nvSpPr>
        <p:spPr>
          <a:xfrm>
            <a:off x="155625" y="4726725"/>
            <a:ext cx="1492800" cy="3093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SzPts val="900"/>
              <a:buChar char="●"/>
              <a:defRPr sz="900"/>
            </a:lvl1pPr>
            <a:lvl2pPr indent="-285750" lvl="1" marL="914400">
              <a:spcBef>
                <a:spcPts val="0"/>
              </a:spcBef>
              <a:spcAft>
                <a:spcPts val="0"/>
              </a:spcAft>
              <a:buSzPts val="900"/>
              <a:buChar char="○"/>
              <a:defRPr sz="900"/>
            </a:lvl2pPr>
            <a:lvl3pPr indent="-285750" lvl="2" marL="1371600">
              <a:spcBef>
                <a:spcPts val="0"/>
              </a:spcBef>
              <a:spcAft>
                <a:spcPts val="0"/>
              </a:spcAft>
              <a:buSzPts val="900"/>
              <a:buChar char="■"/>
              <a:defRPr sz="900"/>
            </a:lvl3pPr>
            <a:lvl4pPr indent="-285750" lvl="3" marL="1828800">
              <a:spcBef>
                <a:spcPts val="0"/>
              </a:spcBef>
              <a:spcAft>
                <a:spcPts val="0"/>
              </a:spcAft>
              <a:buSzPts val="900"/>
              <a:buChar char="●"/>
              <a:defRPr sz="900"/>
            </a:lvl4pPr>
            <a:lvl5pPr indent="-285750" lvl="4" marL="2286000">
              <a:spcBef>
                <a:spcPts val="0"/>
              </a:spcBef>
              <a:spcAft>
                <a:spcPts val="0"/>
              </a:spcAft>
              <a:buSzPts val="900"/>
              <a:buChar char="○"/>
              <a:defRPr sz="900"/>
            </a:lvl5pPr>
            <a:lvl6pPr indent="-285750" lvl="5" marL="2743200">
              <a:spcBef>
                <a:spcPts val="0"/>
              </a:spcBef>
              <a:spcAft>
                <a:spcPts val="0"/>
              </a:spcAft>
              <a:buSzPts val="900"/>
              <a:buChar char="■"/>
              <a:defRPr sz="900"/>
            </a:lvl6pPr>
            <a:lvl7pPr indent="-285750" lvl="6" marL="3200400">
              <a:spcBef>
                <a:spcPts val="0"/>
              </a:spcBef>
              <a:spcAft>
                <a:spcPts val="0"/>
              </a:spcAft>
              <a:buSzPts val="900"/>
              <a:buChar char="●"/>
              <a:defRPr sz="900"/>
            </a:lvl7pPr>
            <a:lvl8pPr indent="-285750" lvl="7" marL="3657600">
              <a:spcBef>
                <a:spcPts val="0"/>
              </a:spcBef>
              <a:spcAft>
                <a:spcPts val="0"/>
              </a:spcAft>
              <a:buSzPts val="900"/>
              <a:buChar char="○"/>
              <a:defRPr sz="900"/>
            </a:lvl8pPr>
            <a:lvl9pPr indent="-285750" lvl="8" marL="4114800">
              <a:spcBef>
                <a:spcPts val="0"/>
              </a:spcBef>
              <a:spcAft>
                <a:spcPts val="0"/>
              </a:spcAft>
              <a:buSzPts val="900"/>
              <a:buChar char="■"/>
              <a:defRPr sz="900"/>
            </a:lvl9pPr>
          </a:lstStyle>
          <a:p/>
        </p:txBody>
      </p:sp>
      <p:sp>
        <p:nvSpPr>
          <p:cNvPr id="172" name="Google Shape;172;p25"/>
          <p:cNvSpPr txBox="1"/>
          <p:nvPr>
            <p:ph type="title"/>
          </p:nvPr>
        </p:nvSpPr>
        <p:spPr>
          <a:xfrm>
            <a:off x="146450" y="182880"/>
            <a:ext cx="4506900" cy="1133400"/>
          </a:xfrm>
          <a:prstGeom prst="rect">
            <a:avLst/>
          </a:prstGeom>
        </p:spPr>
        <p:txBody>
          <a:bodyPr anchorCtr="0" anchor="t" bIns="91425" lIns="91425" spcFirstLastPara="1" rIns="91425" wrap="square" tIns="91425">
            <a:noAutofit/>
          </a:bodyPr>
          <a:lstStyle>
            <a:lvl1pPr lvl="0">
              <a:lnSpc>
                <a:spcPct val="90000"/>
              </a:lnSpc>
              <a:spcBef>
                <a:spcPts val="0"/>
              </a:spcBef>
              <a:spcAft>
                <a:spcPts val="0"/>
              </a:spcAft>
              <a:buSzPts val="4000"/>
              <a:buFont typeface="Lexend"/>
              <a:buNone/>
              <a:defRPr sz="4000">
                <a:latin typeface="Lexend"/>
                <a:ea typeface="Lexend"/>
                <a:cs typeface="Lexend"/>
                <a:sym typeface="Lexend"/>
              </a:defRPr>
            </a:lvl1pPr>
            <a:lvl2pPr lvl="1">
              <a:lnSpc>
                <a:spcPct val="90000"/>
              </a:lnSpc>
              <a:spcBef>
                <a:spcPts val="0"/>
              </a:spcBef>
              <a:spcAft>
                <a:spcPts val="0"/>
              </a:spcAft>
              <a:buSzPts val="2800"/>
              <a:buNone/>
              <a:defRPr/>
            </a:lvl2pPr>
            <a:lvl3pPr lvl="2">
              <a:lnSpc>
                <a:spcPct val="90000"/>
              </a:lnSpc>
              <a:spcBef>
                <a:spcPts val="0"/>
              </a:spcBef>
              <a:spcAft>
                <a:spcPts val="0"/>
              </a:spcAft>
              <a:buSzPts val="2800"/>
              <a:buNone/>
              <a:defRPr/>
            </a:lvl3pPr>
            <a:lvl4pPr lvl="3">
              <a:lnSpc>
                <a:spcPct val="90000"/>
              </a:lnSpc>
              <a:spcBef>
                <a:spcPts val="0"/>
              </a:spcBef>
              <a:spcAft>
                <a:spcPts val="0"/>
              </a:spcAft>
              <a:buSzPts val="2800"/>
              <a:buNone/>
              <a:defRPr/>
            </a:lvl4pPr>
            <a:lvl5pPr lvl="4">
              <a:lnSpc>
                <a:spcPct val="90000"/>
              </a:lnSpc>
              <a:spcBef>
                <a:spcPts val="0"/>
              </a:spcBef>
              <a:spcAft>
                <a:spcPts val="0"/>
              </a:spcAft>
              <a:buSzPts val="2800"/>
              <a:buNone/>
              <a:defRPr/>
            </a:lvl5pPr>
            <a:lvl6pPr lvl="5">
              <a:lnSpc>
                <a:spcPct val="90000"/>
              </a:lnSpc>
              <a:spcBef>
                <a:spcPts val="0"/>
              </a:spcBef>
              <a:spcAft>
                <a:spcPts val="0"/>
              </a:spcAft>
              <a:buSzPts val="2800"/>
              <a:buNone/>
              <a:defRPr/>
            </a:lvl6pPr>
            <a:lvl7pPr lvl="6">
              <a:lnSpc>
                <a:spcPct val="90000"/>
              </a:lnSpc>
              <a:spcBef>
                <a:spcPts val="0"/>
              </a:spcBef>
              <a:spcAft>
                <a:spcPts val="0"/>
              </a:spcAft>
              <a:buSzPts val="2800"/>
              <a:buNone/>
              <a:defRPr/>
            </a:lvl7pPr>
            <a:lvl8pPr lvl="7">
              <a:lnSpc>
                <a:spcPct val="90000"/>
              </a:lnSpc>
              <a:spcBef>
                <a:spcPts val="0"/>
              </a:spcBef>
              <a:spcAft>
                <a:spcPts val="0"/>
              </a:spcAft>
              <a:buSzPts val="2800"/>
              <a:buNone/>
              <a:defRPr/>
            </a:lvl8pPr>
            <a:lvl9pPr lvl="8">
              <a:lnSpc>
                <a:spcPct val="90000"/>
              </a:lnSpc>
              <a:spcBef>
                <a:spcPts val="0"/>
              </a:spcBef>
              <a:spcAft>
                <a:spcPts val="0"/>
              </a:spcAft>
              <a:buSzPts val="2800"/>
              <a:buNone/>
              <a:defRPr/>
            </a:lvl9pPr>
          </a:lstStyle>
          <a:p/>
        </p:txBody>
      </p:sp>
      <p:sp>
        <p:nvSpPr>
          <p:cNvPr id="173" name="Google Shape;173;p25"/>
          <p:cNvSpPr txBox="1"/>
          <p:nvPr>
            <p:ph idx="3" type="body"/>
          </p:nvPr>
        </p:nvSpPr>
        <p:spPr>
          <a:xfrm>
            <a:off x="157138" y="3840480"/>
            <a:ext cx="2583600" cy="735600"/>
          </a:xfrm>
          <a:prstGeom prst="rect">
            <a:avLst/>
          </a:prstGeom>
        </p:spPr>
        <p:txBody>
          <a:bodyPr anchorCtr="0" anchor="t" bIns="91425" lIns="91425" spcFirstLastPara="1" rIns="91425" wrap="square" tIns="91425">
            <a:noAutofit/>
          </a:bodyPr>
          <a:lstStyle>
            <a:lvl1pPr indent="-304800" lvl="0" marL="457200" algn="ctr">
              <a:spcBef>
                <a:spcPts val="0"/>
              </a:spcBef>
              <a:spcAft>
                <a:spcPts val="0"/>
              </a:spcAft>
              <a:buSzPts val="1200"/>
              <a:buFont typeface="DM Sans"/>
              <a:buChar char="●"/>
              <a:defRPr/>
            </a:lvl1pPr>
            <a:lvl2pPr indent="-304800" lvl="1" marL="914400" algn="ctr">
              <a:spcBef>
                <a:spcPts val="0"/>
              </a:spcBef>
              <a:spcAft>
                <a:spcPts val="0"/>
              </a:spcAft>
              <a:buSzPts val="1200"/>
              <a:buFont typeface="DM Sans"/>
              <a:buChar char="○"/>
              <a:defRPr/>
            </a:lvl2pPr>
            <a:lvl3pPr indent="-304800" lvl="2" marL="1371600" algn="ctr">
              <a:spcBef>
                <a:spcPts val="0"/>
              </a:spcBef>
              <a:spcAft>
                <a:spcPts val="0"/>
              </a:spcAft>
              <a:buSzPts val="1200"/>
              <a:buFont typeface="DM Sans"/>
              <a:buChar char="■"/>
              <a:defRPr/>
            </a:lvl3pPr>
            <a:lvl4pPr indent="-304800" lvl="3" marL="1828800" algn="ctr">
              <a:spcBef>
                <a:spcPts val="0"/>
              </a:spcBef>
              <a:spcAft>
                <a:spcPts val="0"/>
              </a:spcAft>
              <a:buSzPts val="1200"/>
              <a:buFont typeface="DM Sans"/>
              <a:buChar char="●"/>
              <a:defRPr/>
            </a:lvl4pPr>
            <a:lvl5pPr indent="-304800" lvl="4" marL="2286000" algn="ctr">
              <a:spcBef>
                <a:spcPts val="0"/>
              </a:spcBef>
              <a:spcAft>
                <a:spcPts val="0"/>
              </a:spcAft>
              <a:buSzPts val="1200"/>
              <a:buFont typeface="DM Sans"/>
              <a:buChar char="○"/>
              <a:defRPr/>
            </a:lvl5pPr>
            <a:lvl6pPr indent="-304800" lvl="5" marL="2743200" algn="ctr">
              <a:spcBef>
                <a:spcPts val="0"/>
              </a:spcBef>
              <a:spcAft>
                <a:spcPts val="0"/>
              </a:spcAft>
              <a:buSzPts val="1200"/>
              <a:buFont typeface="DM Sans"/>
              <a:buChar char="■"/>
              <a:defRPr/>
            </a:lvl6pPr>
            <a:lvl7pPr indent="-304800" lvl="6" marL="3200400" algn="ctr">
              <a:spcBef>
                <a:spcPts val="0"/>
              </a:spcBef>
              <a:spcAft>
                <a:spcPts val="0"/>
              </a:spcAft>
              <a:buSzPts val="1200"/>
              <a:buFont typeface="DM Sans"/>
              <a:buChar char="●"/>
              <a:defRPr/>
            </a:lvl7pPr>
            <a:lvl8pPr indent="-304800" lvl="7" marL="3657600" algn="ctr">
              <a:spcBef>
                <a:spcPts val="0"/>
              </a:spcBef>
              <a:spcAft>
                <a:spcPts val="0"/>
              </a:spcAft>
              <a:buSzPts val="1200"/>
              <a:buFont typeface="DM Sans"/>
              <a:buChar char="○"/>
              <a:defRPr/>
            </a:lvl8pPr>
            <a:lvl9pPr indent="-304800" lvl="8" marL="4114800" algn="ctr">
              <a:spcBef>
                <a:spcPts val="0"/>
              </a:spcBef>
              <a:spcAft>
                <a:spcPts val="0"/>
              </a:spcAft>
              <a:buSzPts val="1200"/>
              <a:buFont typeface="DM Sans"/>
              <a:buChar char="■"/>
              <a:defRPr/>
            </a:lvl9pPr>
          </a:lstStyle>
          <a:p/>
        </p:txBody>
      </p:sp>
      <p:sp>
        <p:nvSpPr>
          <p:cNvPr id="174" name="Google Shape;174;p25"/>
          <p:cNvSpPr txBox="1"/>
          <p:nvPr>
            <p:ph idx="4" type="body"/>
          </p:nvPr>
        </p:nvSpPr>
        <p:spPr>
          <a:xfrm>
            <a:off x="3280200" y="3840480"/>
            <a:ext cx="2583600" cy="735600"/>
          </a:xfrm>
          <a:prstGeom prst="rect">
            <a:avLst/>
          </a:prstGeom>
        </p:spPr>
        <p:txBody>
          <a:bodyPr anchorCtr="0" anchor="t" bIns="91425" lIns="91425" spcFirstLastPara="1" rIns="91425" wrap="square" tIns="91425">
            <a:noAutofit/>
          </a:bodyPr>
          <a:lstStyle>
            <a:lvl1pPr indent="-304800" lvl="0" marL="457200" algn="ctr">
              <a:spcBef>
                <a:spcPts val="0"/>
              </a:spcBef>
              <a:spcAft>
                <a:spcPts val="0"/>
              </a:spcAft>
              <a:buSzPts val="1200"/>
              <a:buFont typeface="DM Sans"/>
              <a:buChar char="●"/>
              <a:defRPr/>
            </a:lvl1pPr>
            <a:lvl2pPr indent="-304800" lvl="1" marL="914400" algn="ctr">
              <a:spcBef>
                <a:spcPts val="0"/>
              </a:spcBef>
              <a:spcAft>
                <a:spcPts val="0"/>
              </a:spcAft>
              <a:buSzPts val="1200"/>
              <a:buFont typeface="DM Sans"/>
              <a:buChar char="○"/>
              <a:defRPr/>
            </a:lvl2pPr>
            <a:lvl3pPr indent="-304800" lvl="2" marL="1371600" algn="ctr">
              <a:spcBef>
                <a:spcPts val="0"/>
              </a:spcBef>
              <a:spcAft>
                <a:spcPts val="0"/>
              </a:spcAft>
              <a:buSzPts val="1200"/>
              <a:buFont typeface="DM Sans"/>
              <a:buChar char="■"/>
              <a:defRPr/>
            </a:lvl3pPr>
            <a:lvl4pPr indent="-304800" lvl="3" marL="1828800" algn="ctr">
              <a:spcBef>
                <a:spcPts val="0"/>
              </a:spcBef>
              <a:spcAft>
                <a:spcPts val="0"/>
              </a:spcAft>
              <a:buSzPts val="1200"/>
              <a:buFont typeface="DM Sans"/>
              <a:buChar char="●"/>
              <a:defRPr/>
            </a:lvl4pPr>
            <a:lvl5pPr indent="-304800" lvl="4" marL="2286000" algn="ctr">
              <a:spcBef>
                <a:spcPts val="0"/>
              </a:spcBef>
              <a:spcAft>
                <a:spcPts val="0"/>
              </a:spcAft>
              <a:buSzPts val="1200"/>
              <a:buFont typeface="DM Sans"/>
              <a:buChar char="○"/>
              <a:defRPr/>
            </a:lvl5pPr>
            <a:lvl6pPr indent="-304800" lvl="5" marL="2743200" algn="ctr">
              <a:spcBef>
                <a:spcPts val="0"/>
              </a:spcBef>
              <a:spcAft>
                <a:spcPts val="0"/>
              </a:spcAft>
              <a:buSzPts val="1200"/>
              <a:buFont typeface="DM Sans"/>
              <a:buChar char="■"/>
              <a:defRPr/>
            </a:lvl6pPr>
            <a:lvl7pPr indent="-304800" lvl="6" marL="3200400" algn="ctr">
              <a:spcBef>
                <a:spcPts val="0"/>
              </a:spcBef>
              <a:spcAft>
                <a:spcPts val="0"/>
              </a:spcAft>
              <a:buSzPts val="1200"/>
              <a:buFont typeface="DM Sans"/>
              <a:buChar char="●"/>
              <a:defRPr/>
            </a:lvl7pPr>
            <a:lvl8pPr indent="-304800" lvl="7" marL="3657600" algn="ctr">
              <a:spcBef>
                <a:spcPts val="0"/>
              </a:spcBef>
              <a:spcAft>
                <a:spcPts val="0"/>
              </a:spcAft>
              <a:buSzPts val="1200"/>
              <a:buFont typeface="DM Sans"/>
              <a:buChar char="○"/>
              <a:defRPr/>
            </a:lvl8pPr>
            <a:lvl9pPr indent="-304800" lvl="8" marL="4114800" algn="ctr">
              <a:spcBef>
                <a:spcPts val="0"/>
              </a:spcBef>
              <a:spcAft>
                <a:spcPts val="0"/>
              </a:spcAft>
              <a:buSzPts val="1200"/>
              <a:buFont typeface="DM Sans"/>
              <a:buChar char="■"/>
              <a:defRPr/>
            </a:lvl9pPr>
          </a:lstStyle>
          <a:p/>
        </p:txBody>
      </p:sp>
      <p:sp>
        <p:nvSpPr>
          <p:cNvPr id="175" name="Google Shape;175;p25"/>
          <p:cNvSpPr txBox="1"/>
          <p:nvPr>
            <p:ph idx="5" type="body"/>
          </p:nvPr>
        </p:nvSpPr>
        <p:spPr>
          <a:xfrm>
            <a:off x="6406288" y="3840480"/>
            <a:ext cx="2583600" cy="735600"/>
          </a:xfrm>
          <a:prstGeom prst="rect">
            <a:avLst/>
          </a:prstGeom>
        </p:spPr>
        <p:txBody>
          <a:bodyPr anchorCtr="0" anchor="t" bIns="91425" lIns="91425" spcFirstLastPara="1" rIns="91425" wrap="square" tIns="91425">
            <a:noAutofit/>
          </a:bodyPr>
          <a:lstStyle>
            <a:lvl1pPr indent="-304800" lvl="0" marL="457200" algn="ctr">
              <a:spcBef>
                <a:spcPts val="0"/>
              </a:spcBef>
              <a:spcAft>
                <a:spcPts val="0"/>
              </a:spcAft>
              <a:buSzPts val="1200"/>
              <a:buFont typeface="DM Sans"/>
              <a:buChar char="●"/>
              <a:defRPr/>
            </a:lvl1pPr>
            <a:lvl2pPr indent="-304800" lvl="1" marL="914400" algn="ctr">
              <a:spcBef>
                <a:spcPts val="0"/>
              </a:spcBef>
              <a:spcAft>
                <a:spcPts val="0"/>
              </a:spcAft>
              <a:buSzPts val="1200"/>
              <a:buFont typeface="DM Sans"/>
              <a:buChar char="○"/>
              <a:defRPr/>
            </a:lvl2pPr>
            <a:lvl3pPr indent="-304800" lvl="2" marL="1371600" algn="ctr">
              <a:spcBef>
                <a:spcPts val="0"/>
              </a:spcBef>
              <a:spcAft>
                <a:spcPts val="0"/>
              </a:spcAft>
              <a:buSzPts val="1200"/>
              <a:buFont typeface="DM Sans"/>
              <a:buChar char="■"/>
              <a:defRPr/>
            </a:lvl3pPr>
            <a:lvl4pPr indent="-304800" lvl="3" marL="1828800" algn="ctr">
              <a:spcBef>
                <a:spcPts val="0"/>
              </a:spcBef>
              <a:spcAft>
                <a:spcPts val="0"/>
              </a:spcAft>
              <a:buSzPts val="1200"/>
              <a:buFont typeface="DM Sans"/>
              <a:buChar char="●"/>
              <a:defRPr/>
            </a:lvl4pPr>
            <a:lvl5pPr indent="-304800" lvl="4" marL="2286000" algn="ctr">
              <a:spcBef>
                <a:spcPts val="0"/>
              </a:spcBef>
              <a:spcAft>
                <a:spcPts val="0"/>
              </a:spcAft>
              <a:buSzPts val="1200"/>
              <a:buFont typeface="DM Sans"/>
              <a:buChar char="○"/>
              <a:defRPr/>
            </a:lvl5pPr>
            <a:lvl6pPr indent="-304800" lvl="5" marL="2743200" algn="ctr">
              <a:spcBef>
                <a:spcPts val="0"/>
              </a:spcBef>
              <a:spcAft>
                <a:spcPts val="0"/>
              </a:spcAft>
              <a:buSzPts val="1200"/>
              <a:buFont typeface="DM Sans"/>
              <a:buChar char="■"/>
              <a:defRPr/>
            </a:lvl6pPr>
            <a:lvl7pPr indent="-304800" lvl="6" marL="3200400" algn="ctr">
              <a:spcBef>
                <a:spcPts val="0"/>
              </a:spcBef>
              <a:spcAft>
                <a:spcPts val="0"/>
              </a:spcAft>
              <a:buSzPts val="1200"/>
              <a:buFont typeface="DM Sans"/>
              <a:buChar char="●"/>
              <a:defRPr/>
            </a:lvl7pPr>
            <a:lvl8pPr indent="-304800" lvl="7" marL="3657600" algn="ctr">
              <a:spcBef>
                <a:spcPts val="0"/>
              </a:spcBef>
              <a:spcAft>
                <a:spcPts val="0"/>
              </a:spcAft>
              <a:buSzPts val="1200"/>
              <a:buFont typeface="DM Sans"/>
              <a:buChar char="○"/>
              <a:defRPr/>
            </a:lvl8pPr>
            <a:lvl9pPr indent="-304800" lvl="8" marL="4114800" algn="ctr">
              <a:spcBef>
                <a:spcPts val="0"/>
              </a:spcBef>
              <a:spcAft>
                <a:spcPts val="0"/>
              </a:spcAft>
              <a:buSzPts val="1200"/>
              <a:buFont typeface="DM Sans"/>
              <a:buChar char="■"/>
              <a:defRPr/>
            </a:lvl9pPr>
          </a:lstStyle>
          <a:p/>
        </p:txBody>
      </p:sp>
      <p:sp>
        <p:nvSpPr>
          <p:cNvPr id="176" name="Google Shape;176;p25"/>
          <p:cNvSpPr txBox="1"/>
          <p:nvPr>
            <p:ph idx="6" type="subTitle"/>
          </p:nvPr>
        </p:nvSpPr>
        <p:spPr>
          <a:xfrm>
            <a:off x="154113" y="3566150"/>
            <a:ext cx="2586600" cy="309300"/>
          </a:xfrm>
          <a:prstGeom prst="rect">
            <a:avLst/>
          </a:prstGeom>
        </p:spPr>
        <p:txBody>
          <a:bodyPr anchorCtr="0" anchor="t" bIns="91425" lIns="91425" spcFirstLastPara="1" rIns="91425" wrap="square" tIns="91425">
            <a:noAutofit/>
          </a:bodyPr>
          <a:lstStyle>
            <a:lvl1pPr lvl="0" algn="ctr">
              <a:spcBef>
                <a:spcPts val="0"/>
              </a:spcBef>
              <a:spcAft>
                <a:spcPts val="0"/>
              </a:spcAft>
              <a:buSzPts val="1400"/>
              <a:buFont typeface="DM Sans SemiBold"/>
              <a:buNone/>
              <a:defRPr sz="1400">
                <a:latin typeface="DM Sans SemiBold"/>
                <a:ea typeface="DM Sans SemiBold"/>
                <a:cs typeface="DM Sans SemiBold"/>
                <a:sym typeface="DM Sans SemiBold"/>
              </a:defRPr>
            </a:lvl1pPr>
            <a:lvl2pPr lvl="1" algn="ctr">
              <a:spcBef>
                <a:spcPts val="0"/>
              </a:spcBef>
              <a:spcAft>
                <a:spcPts val="0"/>
              </a:spcAft>
              <a:buSzPts val="1400"/>
              <a:buFont typeface="DM Sans SemiBold"/>
              <a:buNone/>
              <a:defRPr>
                <a:latin typeface="DM Sans SemiBold"/>
                <a:ea typeface="DM Sans SemiBold"/>
                <a:cs typeface="DM Sans SemiBold"/>
                <a:sym typeface="DM Sans SemiBold"/>
              </a:defRPr>
            </a:lvl2pPr>
            <a:lvl3pPr lvl="2" algn="ctr">
              <a:spcBef>
                <a:spcPts val="0"/>
              </a:spcBef>
              <a:spcAft>
                <a:spcPts val="0"/>
              </a:spcAft>
              <a:buSzPts val="1400"/>
              <a:buFont typeface="DM Sans SemiBold"/>
              <a:buNone/>
              <a:defRPr>
                <a:latin typeface="DM Sans SemiBold"/>
                <a:ea typeface="DM Sans SemiBold"/>
                <a:cs typeface="DM Sans SemiBold"/>
                <a:sym typeface="DM Sans SemiBold"/>
              </a:defRPr>
            </a:lvl3pPr>
            <a:lvl4pPr lvl="3" algn="ctr">
              <a:spcBef>
                <a:spcPts val="0"/>
              </a:spcBef>
              <a:spcAft>
                <a:spcPts val="0"/>
              </a:spcAft>
              <a:buSzPts val="1400"/>
              <a:buFont typeface="DM Sans SemiBold"/>
              <a:buNone/>
              <a:defRPr>
                <a:latin typeface="DM Sans SemiBold"/>
                <a:ea typeface="DM Sans SemiBold"/>
                <a:cs typeface="DM Sans SemiBold"/>
                <a:sym typeface="DM Sans SemiBold"/>
              </a:defRPr>
            </a:lvl4pPr>
            <a:lvl5pPr lvl="4" algn="ctr">
              <a:spcBef>
                <a:spcPts val="0"/>
              </a:spcBef>
              <a:spcAft>
                <a:spcPts val="0"/>
              </a:spcAft>
              <a:buSzPts val="1400"/>
              <a:buFont typeface="DM Sans SemiBold"/>
              <a:buNone/>
              <a:defRPr>
                <a:latin typeface="DM Sans SemiBold"/>
                <a:ea typeface="DM Sans SemiBold"/>
                <a:cs typeface="DM Sans SemiBold"/>
                <a:sym typeface="DM Sans SemiBold"/>
              </a:defRPr>
            </a:lvl5pPr>
            <a:lvl6pPr lvl="5" algn="ctr">
              <a:spcBef>
                <a:spcPts val="0"/>
              </a:spcBef>
              <a:spcAft>
                <a:spcPts val="0"/>
              </a:spcAft>
              <a:buSzPts val="1400"/>
              <a:buFont typeface="DM Sans SemiBold"/>
              <a:buNone/>
              <a:defRPr>
                <a:latin typeface="DM Sans SemiBold"/>
                <a:ea typeface="DM Sans SemiBold"/>
                <a:cs typeface="DM Sans SemiBold"/>
                <a:sym typeface="DM Sans SemiBold"/>
              </a:defRPr>
            </a:lvl6pPr>
            <a:lvl7pPr lvl="6" algn="ctr">
              <a:spcBef>
                <a:spcPts val="0"/>
              </a:spcBef>
              <a:spcAft>
                <a:spcPts val="0"/>
              </a:spcAft>
              <a:buSzPts val="1400"/>
              <a:buFont typeface="DM Sans SemiBold"/>
              <a:buNone/>
              <a:defRPr>
                <a:latin typeface="DM Sans SemiBold"/>
                <a:ea typeface="DM Sans SemiBold"/>
                <a:cs typeface="DM Sans SemiBold"/>
                <a:sym typeface="DM Sans SemiBold"/>
              </a:defRPr>
            </a:lvl7pPr>
            <a:lvl8pPr lvl="7" algn="ctr">
              <a:spcBef>
                <a:spcPts val="0"/>
              </a:spcBef>
              <a:spcAft>
                <a:spcPts val="0"/>
              </a:spcAft>
              <a:buSzPts val="1400"/>
              <a:buFont typeface="DM Sans SemiBold"/>
              <a:buNone/>
              <a:defRPr>
                <a:latin typeface="DM Sans SemiBold"/>
                <a:ea typeface="DM Sans SemiBold"/>
                <a:cs typeface="DM Sans SemiBold"/>
                <a:sym typeface="DM Sans SemiBold"/>
              </a:defRPr>
            </a:lvl8pPr>
            <a:lvl9pPr lvl="8" algn="ctr">
              <a:spcBef>
                <a:spcPts val="0"/>
              </a:spcBef>
              <a:spcAft>
                <a:spcPts val="0"/>
              </a:spcAft>
              <a:buSzPts val="1400"/>
              <a:buFont typeface="DM Sans SemiBold"/>
              <a:buNone/>
              <a:defRPr>
                <a:latin typeface="DM Sans SemiBold"/>
                <a:ea typeface="DM Sans SemiBold"/>
                <a:cs typeface="DM Sans SemiBold"/>
                <a:sym typeface="DM Sans SemiBold"/>
              </a:defRPr>
            </a:lvl9pPr>
          </a:lstStyle>
          <a:p/>
        </p:txBody>
      </p:sp>
      <p:sp>
        <p:nvSpPr>
          <p:cNvPr id="177" name="Google Shape;177;p25"/>
          <p:cNvSpPr txBox="1"/>
          <p:nvPr>
            <p:ph idx="7" type="subTitle"/>
          </p:nvPr>
        </p:nvSpPr>
        <p:spPr>
          <a:xfrm>
            <a:off x="3280200" y="3566160"/>
            <a:ext cx="2583600" cy="309300"/>
          </a:xfrm>
          <a:prstGeom prst="rect">
            <a:avLst/>
          </a:prstGeom>
        </p:spPr>
        <p:txBody>
          <a:bodyPr anchorCtr="0" anchor="t" bIns="91425" lIns="91425" spcFirstLastPara="1" rIns="91425" wrap="square" tIns="91425">
            <a:noAutofit/>
          </a:bodyPr>
          <a:lstStyle>
            <a:lvl1pPr lvl="0" algn="ctr">
              <a:spcBef>
                <a:spcPts val="0"/>
              </a:spcBef>
              <a:spcAft>
                <a:spcPts val="0"/>
              </a:spcAft>
              <a:buSzPts val="1400"/>
              <a:buFont typeface="DM Sans SemiBold"/>
              <a:buNone/>
              <a:defRPr sz="1400">
                <a:latin typeface="DM Sans SemiBold"/>
                <a:ea typeface="DM Sans SemiBold"/>
                <a:cs typeface="DM Sans SemiBold"/>
                <a:sym typeface="DM Sans SemiBold"/>
              </a:defRPr>
            </a:lvl1pPr>
            <a:lvl2pPr lvl="1" algn="ctr">
              <a:spcBef>
                <a:spcPts val="0"/>
              </a:spcBef>
              <a:spcAft>
                <a:spcPts val="0"/>
              </a:spcAft>
              <a:buSzPts val="1200"/>
              <a:buFont typeface="DM Sans SemiBold"/>
              <a:buNone/>
              <a:defRPr>
                <a:latin typeface="DM Sans SemiBold"/>
                <a:ea typeface="DM Sans SemiBold"/>
                <a:cs typeface="DM Sans SemiBold"/>
                <a:sym typeface="DM Sans SemiBold"/>
              </a:defRPr>
            </a:lvl2pPr>
            <a:lvl3pPr lvl="2" algn="ctr">
              <a:spcBef>
                <a:spcPts val="0"/>
              </a:spcBef>
              <a:spcAft>
                <a:spcPts val="0"/>
              </a:spcAft>
              <a:buSzPts val="1200"/>
              <a:buFont typeface="DM Sans SemiBold"/>
              <a:buNone/>
              <a:defRPr>
                <a:latin typeface="DM Sans SemiBold"/>
                <a:ea typeface="DM Sans SemiBold"/>
                <a:cs typeface="DM Sans SemiBold"/>
                <a:sym typeface="DM Sans SemiBold"/>
              </a:defRPr>
            </a:lvl3pPr>
            <a:lvl4pPr lvl="3" algn="ctr">
              <a:spcBef>
                <a:spcPts val="0"/>
              </a:spcBef>
              <a:spcAft>
                <a:spcPts val="0"/>
              </a:spcAft>
              <a:buSzPts val="1200"/>
              <a:buFont typeface="DM Sans SemiBold"/>
              <a:buNone/>
              <a:defRPr>
                <a:latin typeface="DM Sans SemiBold"/>
                <a:ea typeface="DM Sans SemiBold"/>
                <a:cs typeface="DM Sans SemiBold"/>
                <a:sym typeface="DM Sans SemiBold"/>
              </a:defRPr>
            </a:lvl4pPr>
            <a:lvl5pPr lvl="4" algn="ctr">
              <a:spcBef>
                <a:spcPts val="0"/>
              </a:spcBef>
              <a:spcAft>
                <a:spcPts val="0"/>
              </a:spcAft>
              <a:buSzPts val="1200"/>
              <a:buFont typeface="DM Sans SemiBold"/>
              <a:buNone/>
              <a:defRPr>
                <a:latin typeface="DM Sans SemiBold"/>
                <a:ea typeface="DM Sans SemiBold"/>
                <a:cs typeface="DM Sans SemiBold"/>
                <a:sym typeface="DM Sans SemiBold"/>
              </a:defRPr>
            </a:lvl5pPr>
            <a:lvl6pPr lvl="5" algn="ctr">
              <a:spcBef>
                <a:spcPts val="0"/>
              </a:spcBef>
              <a:spcAft>
                <a:spcPts val="0"/>
              </a:spcAft>
              <a:buSzPts val="1200"/>
              <a:buFont typeface="DM Sans SemiBold"/>
              <a:buNone/>
              <a:defRPr>
                <a:latin typeface="DM Sans SemiBold"/>
                <a:ea typeface="DM Sans SemiBold"/>
                <a:cs typeface="DM Sans SemiBold"/>
                <a:sym typeface="DM Sans SemiBold"/>
              </a:defRPr>
            </a:lvl6pPr>
            <a:lvl7pPr lvl="6" algn="ctr">
              <a:spcBef>
                <a:spcPts val="0"/>
              </a:spcBef>
              <a:spcAft>
                <a:spcPts val="0"/>
              </a:spcAft>
              <a:buSzPts val="1200"/>
              <a:buFont typeface="DM Sans SemiBold"/>
              <a:buNone/>
              <a:defRPr>
                <a:latin typeface="DM Sans SemiBold"/>
                <a:ea typeface="DM Sans SemiBold"/>
                <a:cs typeface="DM Sans SemiBold"/>
                <a:sym typeface="DM Sans SemiBold"/>
              </a:defRPr>
            </a:lvl7pPr>
            <a:lvl8pPr lvl="7" algn="ctr">
              <a:spcBef>
                <a:spcPts val="0"/>
              </a:spcBef>
              <a:spcAft>
                <a:spcPts val="0"/>
              </a:spcAft>
              <a:buSzPts val="1200"/>
              <a:buFont typeface="DM Sans SemiBold"/>
              <a:buNone/>
              <a:defRPr>
                <a:latin typeface="DM Sans SemiBold"/>
                <a:ea typeface="DM Sans SemiBold"/>
                <a:cs typeface="DM Sans SemiBold"/>
                <a:sym typeface="DM Sans SemiBold"/>
              </a:defRPr>
            </a:lvl8pPr>
            <a:lvl9pPr lvl="8" algn="ctr">
              <a:spcBef>
                <a:spcPts val="0"/>
              </a:spcBef>
              <a:spcAft>
                <a:spcPts val="0"/>
              </a:spcAft>
              <a:buSzPts val="1200"/>
              <a:buFont typeface="DM Sans SemiBold"/>
              <a:buNone/>
              <a:defRPr>
                <a:latin typeface="DM Sans SemiBold"/>
                <a:ea typeface="DM Sans SemiBold"/>
                <a:cs typeface="DM Sans SemiBold"/>
                <a:sym typeface="DM Sans SemiBold"/>
              </a:defRPr>
            </a:lvl9pPr>
          </a:lstStyle>
          <a:p/>
        </p:txBody>
      </p:sp>
      <p:sp>
        <p:nvSpPr>
          <p:cNvPr id="178" name="Google Shape;178;p25"/>
          <p:cNvSpPr txBox="1"/>
          <p:nvPr>
            <p:ph idx="8" type="subTitle"/>
          </p:nvPr>
        </p:nvSpPr>
        <p:spPr>
          <a:xfrm>
            <a:off x="6406288" y="3566160"/>
            <a:ext cx="2583600" cy="309300"/>
          </a:xfrm>
          <a:prstGeom prst="rect">
            <a:avLst/>
          </a:prstGeom>
        </p:spPr>
        <p:txBody>
          <a:bodyPr anchorCtr="0" anchor="t" bIns="91425" lIns="91425" spcFirstLastPara="1" rIns="91425" wrap="square" tIns="91425">
            <a:noAutofit/>
          </a:bodyPr>
          <a:lstStyle>
            <a:lvl1pPr lvl="0" algn="ctr">
              <a:spcBef>
                <a:spcPts val="0"/>
              </a:spcBef>
              <a:spcAft>
                <a:spcPts val="0"/>
              </a:spcAft>
              <a:buSzPts val="1400"/>
              <a:buFont typeface="DM Sans SemiBold"/>
              <a:buNone/>
              <a:defRPr sz="1400">
                <a:latin typeface="DM Sans SemiBold"/>
                <a:ea typeface="DM Sans SemiBold"/>
                <a:cs typeface="DM Sans SemiBold"/>
                <a:sym typeface="DM Sans SemiBold"/>
              </a:defRPr>
            </a:lvl1pPr>
            <a:lvl2pPr lvl="1" algn="ctr">
              <a:spcBef>
                <a:spcPts val="0"/>
              </a:spcBef>
              <a:spcAft>
                <a:spcPts val="0"/>
              </a:spcAft>
              <a:buSzPts val="1200"/>
              <a:buFont typeface="DM Sans SemiBold"/>
              <a:buNone/>
              <a:defRPr>
                <a:latin typeface="DM Sans SemiBold"/>
                <a:ea typeface="DM Sans SemiBold"/>
                <a:cs typeface="DM Sans SemiBold"/>
                <a:sym typeface="DM Sans SemiBold"/>
              </a:defRPr>
            </a:lvl2pPr>
            <a:lvl3pPr lvl="2" algn="ctr">
              <a:spcBef>
                <a:spcPts val="0"/>
              </a:spcBef>
              <a:spcAft>
                <a:spcPts val="0"/>
              </a:spcAft>
              <a:buSzPts val="1200"/>
              <a:buFont typeface="DM Sans SemiBold"/>
              <a:buNone/>
              <a:defRPr>
                <a:latin typeface="DM Sans SemiBold"/>
                <a:ea typeface="DM Sans SemiBold"/>
                <a:cs typeface="DM Sans SemiBold"/>
                <a:sym typeface="DM Sans SemiBold"/>
              </a:defRPr>
            </a:lvl3pPr>
            <a:lvl4pPr lvl="3" algn="ctr">
              <a:spcBef>
                <a:spcPts val="0"/>
              </a:spcBef>
              <a:spcAft>
                <a:spcPts val="0"/>
              </a:spcAft>
              <a:buSzPts val="1200"/>
              <a:buFont typeface="DM Sans SemiBold"/>
              <a:buNone/>
              <a:defRPr>
                <a:latin typeface="DM Sans SemiBold"/>
                <a:ea typeface="DM Sans SemiBold"/>
                <a:cs typeface="DM Sans SemiBold"/>
                <a:sym typeface="DM Sans SemiBold"/>
              </a:defRPr>
            </a:lvl4pPr>
            <a:lvl5pPr lvl="4" algn="ctr">
              <a:spcBef>
                <a:spcPts val="0"/>
              </a:spcBef>
              <a:spcAft>
                <a:spcPts val="0"/>
              </a:spcAft>
              <a:buSzPts val="1200"/>
              <a:buFont typeface="DM Sans SemiBold"/>
              <a:buNone/>
              <a:defRPr>
                <a:latin typeface="DM Sans SemiBold"/>
                <a:ea typeface="DM Sans SemiBold"/>
                <a:cs typeface="DM Sans SemiBold"/>
                <a:sym typeface="DM Sans SemiBold"/>
              </a:defRPr>
            </a:lvl5pPr>
            <a:lvl6pPr lvl="5" algn="ctr">
              <a:spcBef>
                <a:spcPts val="0"/>
              </a:spcBef>
              <a:spcAft>
                <a:spcPts val="0"/>
              </a:spcAft>
              <a:buSzPts val="1200"/>
              <a:buFont typeface="DM Sans SemiBold"/>
              <a:buNone/>
              <a:defRPr>
                <a:latin typeface="DM Sans SemiBold"/>
                <a:ea typeface="DM Sans SemiBold"/>
                <a:cs typeface="DM Sans SemiBold"/>
                <a:sym typeface="DM Sans SemiBold"/>
              </a:defRPr>
            </a:lvl6pPr>
            <a:lvl7pPr lvl="6" algn="ctr">
              <a:spcBef>
                <a:spcPts val="0"/>
              </a:spcBef>
              <a:spcAft>
                <a:spcPts val="0"/>
              </a:spcAft>
              <a:buSzPts val="1200"/>
              <a:buFont typeface="DM Sans SemiBold"/>
              <a:buNone/>
              <a:defRPr>
                <a:latin typeface="DM Sans SemiBold"/>
                <a:ea typeface="DM Sans SemiBold"/>
                <a:cs typeface="DM Sans SemiBold"/>
                <a:sym typeface="DM Sans SemiBold"/>
              </a:defRPr>
            </a:lvl7pPr>
            <a:lvl8pPr lvl="7" algn="ctr">
              <a:spcBef>
                <a:spcPts val="0"/>
              </a:spcBef>
              <a:spcAft>
                <a:spcPts val="0"/>
              </a:spcAft>
              <a:buSzPts val="1200"/>
              <a:buFont typeface="DM Sans SemiBold"/>
              <a:buNone/>
              <a:defRPr>
                <a:latin typeface="DM Sans SemiBold"/>
                <a:ea typeface="DM Sans SemiBold"/>
                <a:cs typeface="DM Sans SemiBold"/>
                <a:sym typeface="DM Sans SemiBold"/>
              </a:defRPr>
            </a:lvl8pPr>
            <a:lvl9pPr lvl="8" algn="ctr">
              <a:spcBef>
                <a:spcPts val="0"/>
              </a:spcBef>
              <a:spcAft>
                <a:spcPts val="0"/>
              </a:spcAft>
              <a:buSzPts val="1200"/>
              <a:buFont typeface="DM Sans SemiBold"/>
              <a:buNone/>
              <a:defRPr>
                <a:latin typeface="DM Sans SemiBold"/>
                <a:ea typeface="DM Sans SemiBold"/>
                <a:cs typeface="DM Sans SemiBold"/>
                <a:sym typeface="DM Sans SemiBold"/>
              </a:defRPr>
            </a:lvl9pPr>
          </a:lstStyle>
          <a:p/>
        </p:txBody>
      </p:sp>
    </p:spTree>
  </p:cSld>
  <p:clrMapOvr>
    <a:masterClrMapping/>
  </p:clrMapOvr>
  <p:extLst>
    <p:ext uri="{DCECCB84-F9BA-43D5-87BE-67443E8EF086}">
      <p15:sldGuideLst>
        <p15:guide id="1" pos="154">
          <p15:clr>
            <a:srgbClr val="E46962"/>
          </p15:clr>
        </p15:guide>
        <p15:guide id="2" pos="5617">
          <p15:clr>
            <a:srgbClr val="E46962"/>
          </p15:clr>
        </p15:guide>
        <p15:guide id="3" orient="horz" pos="216">
          <p15:clr>
            <a:srgbClr val="E46962"/>
          </p15:clr>
        </p15:guide>
      </p15:sldGuideLst>
    </p:ext>
  </p:extLst>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eatures 2">
  <p:cSld name="TITLE_1_1_1_1">
    <p:spTree>
      <p:nvGrpSpPr>
        <p:cNvPr id="179" name="Shape 179"/>
        <p:cNvGrpSpPr/>
        <p:nvPr/>
      </p:nvGrpSpPr>
      <p:grpSpPr>
        <a:xfrm>
          <a:off x="0" y="0"/>
          <a:ext cx="0" cy="0"/>
          <a:chOff x="0" y="0"/>
          <a:chExt cx="0" cy="0"/>
        </a:xfrm>
      </p:grpSpPr>
      <p:cxnSp>
        <p:nvCxnSpPr>
          <p:cNvPr id="180" name="Google Shape;180;p26"/>
          <p:cNvCxnSpPr/>
          <p:nvPr/>
        </p:nvCxnSpPr>
        <p:spPr>
          <a:xfrm>
            <a:off x="245938" y="4726725"/>
            <a:ext cx="8670900" cy="0"/>
          </a:xfrm>
          <a:prstGeom prst="straightConnector1">
            <a:avLst/>
          </a:prstGeom>
          <a:noFill/>
          <a:ln cap="flat" cmpd="sng" w="9525">
            <a:solidFill>
              <a:schemeClr val="dk1"/>
            </a:solidFill>
            <a:prstDash val="solid"/>
            <a:round/>
            <a:headEnd len="med" w="med" type="none"/>
            <a:tailEnd len="med" w="med" type="none"/>
          </a:ln>
        </p:spPr>
      </p:cxnSp>
      <p:sp>
        <p:nvSpPr>
          <p:cNvPr id="181" name="Google Shape;181;p26"/>
          <p:cNvSpPr txBox="1"/>
          <p:nvPr>
            <p:ph idx="12" type="sldNum"/>
          </p:nvPr>
        </p:nvSpPr>
        <p:spPr>
          <a:xfrm>
            <a:off x="8461460" y="4726725"/>
            <a:ext cx="548700" cy="309300"/>
          </a:xfrm>
          <a:prstGeom prst="rect">
            <a:avLst/>
          </a:prstGeom>
          <a:noFill/>
          <a:ln>
            <a:noFill/>
          </a:ln>
        </p:spPr>
        <p:txBody>
          <a:bodyPr anchorCtr="0" anchor="ctr" bIns="91425" lIns="91425" spcFirstLastPara="1" rIns="91425" wrap="square" tIns="91425">
            <a:noAutofit/>
          </a:bodyPr>
          <a:lstStyle>
            <a:lvl1pPr lvl="0" rtl="0" algn="r">
              <a:buNone/>
              <a:defRPr sz="900">
                <a:solidFill>
                  <a:schemeClr val="dk1"/>
                </a:solidFill>
                <a:latin typeface="DM Sans"/>
                <a:ea typeface="DM Sans"/>
                <a:cs typeface="DM Sans"/>
                <a:sym typeface="DM Sans"/>
              </a:defRPr>
            </a:lvl1pPr>
            <a:lvl2pPr lvl="1" rtl="0" algn="r">
              <a:buNone/>
              <a:defRPr sz="900">
                <a:solidFill>
                  <a:schemeClr val="dk1"/>
                </a:solidFill>
                <a:latin typeface="DM Sans"/>
                <a:ea typeface="DM Sans"/>
                <a:cs typeface="DM Sans"/>
                <a:sym typeface="DM Sans"/>
              </a:defRPr>
            </a:lvl2pPr>
            <a:lvl3pPr lvl="2" rtl="0" algn="r">
              <a:buNone/>
              <a:defRPr sz="900">
                <a:solidFill>
                  <a:schemeClr val="dk1"/>
                </a:solidFill>
                <a:latin typeface="DM Sans"/>
                <a:ea typeface="DM Sans"/>
                <a:cs typeface="DM Sans"/>
                <a:sym typeface="DM Sans"/>
              </a:defRPr>
            </a:lvl3pPr>
            <a:lvl4pPr lvl="3" rtl="0" algn="r">
              <a:buNone/>
              <a:defRPr sz="900">
                <a:solidFill>
                  <a:schemeClr val="dk1"/>
                </a:solidFill>
                <a:latin typeface="DM Sans"/>
                <a:ea typeface="DM Sans"/>
                <a:cs typeface="DM Sans"/>
                <a:sym typeface="DM Sans"/>
              </a:defRPr>
            </a:lvl4pPr>
            <a:lvl5pPr lvl="4" rtl="0" algn="r">
              <a:buNone/>
              <a:defRPr sz="900">
                <a:solidFill>
                  <a:schemeClr val="dk1"/>
                </a:solidFill>
                <a:latin typeface="DM Sans"/>
                <a:ea typeface="DM Sans"/>
                <a:cs typeface="DM Sans"/>
                <a:sym typeface="DM Sans"/>
              </a:defRPr>
            </a:lvl5pPr>
            <a:lvl6pPr lvl="5" rtl="0" algn="r">
              <a:buNone/>
              <a:defRPr sz="900">
                <a:solidFill>
                  <a:schemeClr val="dk1"/>
                </a:solidFill>
                <a:latin typeface="DM Sans"/>
                <a:ea typeface="DM Sans"/>
                <a:cs typeface="DM Sans"/>
                <a:sym typeface="DM Sans"/>
              </a:defRPr>
            </a:lvl6pPr>
            <a:lvl7pPr lvl="6" rtl="0" algn="r">
              <a:buNone/>
              <a:defRPr sz="900">
                <a:solidFill>
                  <a:schemeClr val="dk1"/>
                </a:solidFill>
                <a:latin typeface="DM Sans"/>
                <a:ea typeface="DM Sans"/>
                <a:cs typeface="DM Sans"/>
                <a:sym typeface="DM Sans"/>
              </a:defRPr>
            </a:lvl7pPr>
            <a:lvl8pPr lvl="7" rtl="0" algn="r">
              <a:buNone/>
              <a:defRPr sz="900">
                <a:solidFill>
                  <a:schemeClr val="dk1"/>
                </a:solidFill>
                <a:latin typeface="DM Sans"/>
                <a:ea typeface="DM Sans"/>
                <a:cs typeface="DM Sans"/>
                <a:sym typeface="DM Sans"/>
              </a:defRPr>
            </a:lvl8pPr>
            <a:lvl9pPr lvl="8" rtl="0" algn="r">
              <a:buNone/>
              <a:defRPr sz="900">
                <a:solidFill>
                  <a:schemeClr val="dk1"/>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182" name="Google Shape;182;p26"/>
          <p:cNvSpPr txBox="1"/>
          <p:nvPr>
            <p:ph idx="1" type="body"/>
          </p:nvPr>
        </p:nvSpPr>
        <p:spPr>
          <a:xfrm>
            <a:off x="2657270" y="4726725"/>
            <a:ext cx="1492800" cy="3093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SzPts val="900"/>
              <a:buChar char="●"/>
              <a:defRPr sz="900"/>
            </a:lvl1pPr>
            <a:lvl2pPr indent="-285750" lvl="1" marL="914400">
              <a:spcBef>
                <a:spcPts val="0"/>
              </a:spcBef>
              <a:spcAft>
                <a:spcPts val="0"/>
              </a:spcAft>
              <a:buSzPts val="900"/>
              <a:buChar char="○"/>
              <a:defRPr sz="900"/>
            </a:lvl2pPr>
            <a:lvl3pPr indent="-285750" lvl="2" marL="1371600">
              <a:spcBef>
                <a:spcPts val="0"/>
              </a:spcBef>
              <a:spcAft>
                <a:spcPts val="0"/>
              </a:spcAft>
              <a:buSzPts val="900"/>
              <a:buChar char="■"/>
              <a:defRPr sz="900"/>
            </a:lvl3pPr>
            <a:lvl4pPr indent="-285750" lvl="3" marL="1828800">
              <a:spcBef>
                <a:spcPts val="0"/>
              </a:spcBef>
              <a:spcAft>
                <a:spcPts val="0"/>
              </a:spcAft>
              <a:buSzPts val="900"/>
              <a:buChar char="●"/>
              <a:defRPr sz="900"/>
            </a:lvl4pPr>
            <a:lvl5pPr indent="-285750" lvl="4" marL="2286000">
              <a:spcBef>
                <a:spcPts val="0"/>
              </a:spcBef>
              <a:spcAft>
                <a:spcPts val="0"/>
              </a:spcAft>
              <a:buSzPts val="900"/>
              <a:buChar char="○"/>
              <a:defRPr sz="900"/>
            </a:lvl5pPr>
            <a:lvl6pPr indent="-285750" lvl="5" marL="2743200">
              <a:spcBef>
                <a:spcPts val="0"/>
              </a:spcBef>
              <a:spcAft>
                <a:spcPts val="0"/>
              </a:spcAft>
              <a:buSzPts val="900"/>
              <a:buChar char="■"/>
              <a:defRPr sz="900"/>
            </a:lvl6pPr>
            <a:lvl7pPr indent="-285750" lvl="6" marL="3200400">
              <a:spcBef>
                <a:spcPts val="0"/>
              </a:spcBef>
              <a:spcAft>
                <a:spcPts val="0"/>
              </a:spcAft>
              <a:buSzPts val="900"/>
              <a:buChar char="●"/>
              <a:defRPr sz="900"/>
            </a:lvl7pPr>
            <a:lvl8pPr indent="-285750" lvl="7" marL="3657600">
              <a:spcBef>
                <a:spcPts val="0"/>
              </a:spcBef>
              <a:spcAft>
                <a:spcPts val="0"/>
              </a:spcAft>
              <a:buSzPts val="900"/>
              <a:buChar char="○"/>
              <a:defRPr sz="900"/>
            </a:lvl8pPr>
            <a:lvl9pPr indent="-285750" lvl="8" marL="4114800">
              <a:spcBef>
                <a:spcPts val="0"/>
              </a:spcBef>
              <a:spcAft>
                <a:spcPts val="0"/>
              </a:spcAft>
              <a:buSzPts val="900"/>
              <a:buChar char="■"/>
              <a:defRPr sz="900"/>
            </a:lvl9pPr>
          </a:lstStyle>
          <a:p/>
        </p:txBody>
      </p:sp>
      <p:sp>
        <p:nvSpPr>
          <p:cNvPr id="183" name="Google Shape;183;p26"/>
          <p:cNvSpPr txBox="1"/>
          <p:nvPr>
            <p:ph idx="2" type="body"/>
          </p:nvPr>
        </p:nvSpPr>
        <p:spPr>
          <a:xfrm>
            <a:off x="155625" y="4726725"/>
            <a:ext cx="1492800" cy="3093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SzPts val="900"/>
              <a:buChar char="●"/>
              <a:defRPr sz="900"/>
            </a:lvl1pPr>
            <a:lvl2pPr indent="-285750" lvl="1" marL="914400">
              <a:spcBef>
                <a:spcPts val="0"/>
              </a:spcBef>
              <a:spcAft>
                <a:spcPts val="0"/>
              </a:spcAft>
              <a:buSzPts val="900"/>
              <a:buChar char="○"/>
              <a:defRPr sz="900"/>
            </a:lvl2pPr>
            <a:lvl3pPr indent="-285750" lvl="2" marL="1371600">
              <a:spcBef>
                <a:spcPts val="0"/>
              </a:spcBef>
              <a:spcAft>
                <a:spcPts val="0"/>
              </a:spcAft>
              <a:buSzPts val="900"/>
              <a:buChar char="■"/>
              <a:defRPr sz="900"/>
            </a:lvl3pPr>
            <a:lvl4pPr indent="-285750" lvl="3" marL="1828800">
              <a:spcBef>
                <a:spcPts val="0"/>
              </a:spcBef>
              <a:spcAft>
                <a:spcPts val="0"/>
              </a:spcAft>
              <a:buSzPts val="900"/>
              <a:buChar char="●"/>
              <a:defRPr sz="900"/>
            </a:lvl4pPr>
            <a:lvl5pPr indent="-285750" lvl="4" marL="2286000">
              <a:spcBef>
                <a:spcPts val="0"/>
              </a:spcBef>
              <a:spcAft>
                <a:spcPts val="0"/>
              </a:spcAft>
              <a:buSzPts val="900"/>
              <a:buChar char="○"/>
              <a:defRPr sz="900"/>
            </a:lvl5pPr>
            <a:lvl6pPr indent="-285750" lvl="5" marL="2743200">
              <a:spcBef>
                <a:spcPts val="0"/>
              </a:spcBef>
              <a:spcAft>
                <a:spcPts val="0"/>
              </a:spcAft>
              <a:buSzPts val="900"/>
              <a:buChar char="■"/>
              <a:defRPr sz="900"/>
            </a:lvl6pPr>
            <a:lvl7pPr indent="-285750" lvl="6" marL="3200400">
              <a:spcBef>
                <a:spcPts val="0"/>
              </a:spcBef>
              <a:spcAft>
                <a:spcPts val="0"/>
              </a:spcAft>
              <a:buSzPts val="900"/>
              <a:buChar char="●"/>
              <a:defRPr sz="900"/>
            </a:lvl7pPr>
            <a:lvl8pPr indent="-285750" lvl="7" marL="3657600">
              <a:spcBef>
                <a:spcPts val="0"/>
              </a:spcBef>
              <a:spcAft>
                <a:spcPts val="0"/>
              </a:spcAft>
              <a:buSzPts val="900"/>
              <a:buChar char="○"/>
              <a:defRPr sz="900"/>
            </a:lvl8pPr>
            <a:lvl9pPr indent="-285750" lvl="8" marL="4114800">
              <a:spcBef>
                <a:spcPts val="0"/>
              </a:spcBef>
              <a:spcAft>
                <a:spcPts val="0"/>
              </a:spcAft>
              <a:buSzPts val="900"/>
              <a:buChar char="■"/>
              <a:defRPr sz="900"/>
            </a:lvl9pPr>
          </a:lstStyle>
          <a:p/>
        </p:txBody>
      </p:sp>
      <p:sp>
        <p:nvSpPr>
          <p:cNvPr id="184" name="Google Shape;184;p26"/>
          <p:cNvSpPr txBox="1"/>
          <p:nvPr>
            <p:ph type="title"/>
          </p:nvPr>
        </p:nvSpPr>
        <p:spPr>
          <a:xfrm>
            <a:off x="708600" y="1371600"/>
            <a:ext cx="3441600" cy="912000"/>
          </a:xfrm>
          <a:prstGeom prst="rect">
            <a:avLst/>
          </a:prstGeom>
        </p:spPr>
        <p:txBody>
          <a:bodyPr anchorCtr="0" anchor="b" bIns="91425" lIns="91425" spcFirstLastPara="1" rIns="91425" wrap="square" tIns="91425">
            <a:noAutofit/>
          </a:bodyPr>
          <a:lstStyle>
            <a:lvl1pPr lvl="0">
              <a:lnSpc>
                <a:spcPct val="90000"/>
              </a:lnSpc>
              <a:spcBef>
                <a:spcPts val="0"/>
              </a:spcBef>
              <a:spcAft>
                <a:spcPts val="0"/>
              </a:spcAft>
              <a:buSzPts val="3000"/>
              <a:buFont typeface="Lexend"/>
              <a:buNone/>
              <a:defRPr sz="3000">
                <a:latin typeface="Lexend"/>
                <a:ea typeface="Lexend"/>
                <a:cs typeface="Lexend"/>
                <a:sym typeface="Lexend"/>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5" name="Google Shape;185;p26"/>
          <p:cNvSpPr txBox="1"/>
          <p:nvPr>
            <p:ph idx="3" type="body"/>
          </p:nvPr>
        </p:nvSpPr>
        <p:spPr>
          <a:xfrm>
            <a:off x="708600" y="2414025"/>
            <a:ext cx="3294300" cy="1133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Font typeface="DM Sans"/>
              <a:buChar char="●"/>
              <a:defRPr/>
            </a:lvl1pPr>
            <a:lvl2pPr indent="-304800" lvl="1" marL="914400">
              <a:spcBef>
                <a:spcPts val="0"/>
              </a:spcBef>
              <a:spcAft>
                <a:spcPts val="0"/>
              </a:spcAft>
              <a:buSzPts val="1200"/>
              <a:buFont typeface="DM Sans"/>
              <a:buChar char="○"/>
              <a:defRPr/>
            </a:lvl2pPr>
            <a:lvl3pPr indent="-304800" lvl="2" marL="1371600">
              <a:spcBef>
                <a:spcPts val="0"/>
              </a:spcBef>
              <a:spcAft>
                <a:spcPts val="0"/>
              </a:spcAft>
              <a:buSzPts val="1200"/>
              <a:buFont typeface="DM Sans"/>
              <a:buChar char="■"/>
              <a:defRPr/>
            </a:lvl3pPr>
            <a:lvl4pPr indent="-304800" lvl="3" marL="1828800">
              <a:spcBef>
                <a:spcPts val="0"/>
              </a:spcBef>
              <a:spcAft>
                <a:spcPts val="0"/>
              </a:spcAft>
              <a:buSzPts val="1200"/>
              <a:buFont typeface="DM Sans"/>
              <a:buChar char="●"/>
              <a:defRPr/>
            </a:lvl4pPr>
            <a:lvl5pPr indent="-304800" lvl="4" marL="2286000">
              <a:spcBef>
                <a:spcPts val="0"/>
              </a:spcBef>
              <a:spcAft>
                <a:spcPts val="0"/>
              </a:spcAft>
              <a:buSzPts val="1200"/>
              <a:buFont typeface="DM Sans"/>
              <a:buChar char="○"/>
              <a:defRPr/>
            </a:lvl5pPr>
            <a:lvl6pPr indent="-304800" lvl="5" marL="2743200">
              <a:spcBef>
                <a:spcPts val="0"/>
              </a:spcBef>
              <a:spcAft>
                <a:spcPts val="0"/>
              </a:spcAft>
              <a:buSzPts val="1200"/>
              <a:buFont typeface="DM Sans"/>
              <a:buChar char="■"/>
              <a:defRPr/>
            </a:lvl6pPr>
            <a:lvl7pPr indent="-304800" lvl="6" marL="3200400">
              <a:spcBef>
                <a:spcPts val="0"/>
              </a:spcBef>
              <a:spcAft>
                <a:spcPts val="0"/>
              </a:spcAft>
              <a:buSzPts val="1200"/>
              <a:buFont typeface="DM Sans"/>
              <a:buChar char="●"/>
              <a:defRPr/>
            </a:lvl7pPr>
            <a:lvl8pPr indent="-304800" lvl="7" marL="3657600">
              <a:spcBef>
                <a:spcPts val="0"/>
              </a:spcBef>
              <a:spcAft>
                <a:spcPts val="0"/>
              </a:spcAft>
              <a:buSzPts val="1200"/>
              <a:buFont typeface="DM Sans"/>
              <a:buChar char="○"/>
              <a:defRPr/>
            </a:lvl8pPr>
            <a:lvl9pPr indent="-304800" lvl="8" marL="4114800">
              <a:spcBef>
                <a:spcPts val="0"/>
              </a:spcBef>
              <a:spcAft>
                <a:spcPts val="0"/>
              </a:spcAft>
              <a:buSzPts val="1200"/>
              <a:buFont typeface="DM Sans"/>
              <a:buChar char="■"/>
              <a:defRPr/>
            </a:lvl9pPr>
          </a:lstStyle>
          <a:p/>
        </p:txBody>
      </p:sp>
      <p:sp>
        <p:nvSpPr>
          <p:cNvPr id="186" name="Google Shape;186;p26"/>
          <p:cNvSpPr txBox="1"/>
          <p:nvPr>
            <p:ph idx="4" type="body"/>
          </p:nvPr>
        </p:nvSpPr>
        <p:spPr>
          <a:xfrm>
            <a:off x="4114800" y="1538254"/>
            <a:ext cx="2241300" cy="735600"/>
          </a:xfrm>
          <a:prstGeom prst="rect">
            <a:avLst/>
          </a:prstGeom>
        </p:spPr>
        <p:txBody>
          <a:bodyPr anchorCtr="0" anchor="t" bIns="91425" lIns="91425" spcFirstLastPara="1" rIns="91425" wrap="square" tIns="91425">
            <a:noAutofit/>
          </a:bodyPr>
          <a:lstStyle>
            <a:lvl1pPr indent="-304800" lvl="0" marL="457200" algn="ctr">
              <a:spcBef>
                <a:spcPts val="0"/>
              </a:spcBef>
              <a:spcAft>
                <a:spcPts val="0"/>
              </a:spcAft>
              <a:buSzPts val="1200"/>
              <a:buFont typeface="DM Sans"/>
              <a:buChar char="●"/>
              <a:defRPr/>
            </a:lvl1pPr>
            <a:lvl2pPr indent="-304800" lvl="1" marL="914400" algn="ctr">
              <a:spcBef>
                <a:spcPts val="0"/>
              </a:spcBef>
              <a:spcAft>
                <a:spcPts val="0"/>
              </a:spcAft>
              <a:buSzPts val="1200"/>
              <a:buFont typeface="DM Sans"/>
              <a:buChar char="○"/>
              <a:defRPr/>
            </a:lvl2pPr>
            <a:lvl3pPr indent="-304800" lvl="2" marL="1371600" algn="ctr">
              <a:spcBef>
                <a:spcPts val="0"/>
              </a:spcBef>
              <a:spcAft>
                <a:spcPts val="0"/>
              </a:spcAft>
              <a:buSzPts val="1200"/>
              <a:buFont typeface="DM Sans"/>
              <a:buChar char="■"/>
              <a:defRPr/>
            </a:lvl3pPr>
            <a:lvl4pPr indent="-304800" lvl="3" marL="1828800" algn="ctr">
              <a:spcBef>
                <a:spcPts val="0"/>
              </a:spcBef>
              <a:spcAft>
                <a:spcPts val="0"/>
              </a:spcAft>
              <a:buSzPts val="1200"/>
              <a:buFont typeface="DM Sans"/>
              <a:buChar char="●"/>
              <a:defRPr/>
            </a:lvl4pPr>
            <a:lvl5pPr indent="-304800" lvl="4" marL="2286000" algn="ctr">
              <a:spcBef>
                <a:spcPts val="0"/>
              </a:spcBef>
              <a:spcAft>
                <a:spcPts val="0"/>
              </a:spcAft>
              <a:buSzPts val="1200"/>
              <a:buFont typeface="DM Sans"/>
              <a:buChar char="○"/>
              <a:defRPr/>
            </a:lvl5pPr>
            <a:lvl6pPr indent="-304800" lvl="5" marL="2743200" algn="ctr">
              <a:spcBef>
                <a:spcPts val="0"/>
              </a:spcBef>
              <a:spcAft>
                <a:spcPts val="0"/>
              </a:spcAft>
              <a:buSzPts val="1200"/>
              <a:buFont typeface="DM Sans"/>
              <a:buChar char="■"/>
              <a:defRPr/>
            </a:lvl6pPr>
            <a:lvl7pPr indent="-304800" lvl="6" marL="3200400" algn="ctr">
              <a:spcBef>
                <a:spcPts val="0"/>
              </a:spcBef>
              <a:spcAft>
                <a:spcPts val="0"/>
              </a:spcAft>
              <a:buSzPts val="1200"/>
              <a:buFont typeface="DM Sans"/>
              <a:buChar char="●"/>
              <a:defRPr/>
            </a:lvl7pPr>
            <a:lvl8pPr indent="-304800" lvl="7" marL="3657600" algn="ctr">
              <a:spcBef>
                <a:spcPts val="0"/>
              </a:spcBef>
              <a:spcAft>
                <a:spcPts val="0"/>
              </a:spcAft>
              <a:buSzPts val="1200"/>
              <a:buFont typeface="DM Sans"/>
              <a:buChar char="○"/>
              <a:defRPr/>
            </a:lvl8pPr>
            <a:lvl9pPr indent="-304800" lvl="8" marL="4114800" algn="ctr">
              <a:spcBef>
                <a:spcPts val="0"/>
              </a:spcBef>
              <a:spcAft>
                <a:spcPts val="0"/>
              </a:spcAft>
              <a:buSzPts val="1200"/>
              <a:buFont typeface="DM Sans"/>
              <a:buChar char="■"/>
              <a:defRPr/>
            </a:lvl9pPr>
          </a:lstStyle>
          <a:p/>
        </p:txBody>
      </p:sp>
      <p:sp>
        <p:nvSpPr>
          <p:cNvPr id="187" name="Google Shape;187;p26"/>
          <p:cNvSpPr txBox="1"/>
          <p:nvPr>
            <p:ph idx="5" type="subTitle"/>
          </p:nvPr>
        </p:nvSpPr>
        <p:spPr>
          <a:xfrm>
            <a:off x="4114800" y="1263925"/>
            <a:ext cx="2243700" cy="309300"/>
          </a:xfrm>
          <a:prstGeom prst="rect">
            <a:avLst/>
          </a:prstGeom>
        </p:spPr>
        <p:txBody>
          <a:bodyPr anchorCtr="0" anchor="t" bIns="91425" lIns="91425" spcFirstLastPara="1" rIns="91425" wrap="square" tIns="91425">
            <a:noAutofit/>
          </a:bodyPr>
          <a:lstStyle>
            <a:lvl1pPr lvl="0" algn="ctr">
              <a:spcBef>
                <a:spcPts val="0"/>
              </a:spcBef>
              <a:spcAft>
                <a:spcPts val="0"/>
              </a:spcAft>
              <a:buSzPts val="1400"/>
              <a:buFont typeface="DM Sans SemiBold"/>
              <a:buNone/>
              <a:defRPr sz="1400">
                <a:latin typeface="DM Sans SemiBold"/>
                <a:ea typeface="DM Sans SemiBold"/>
                <a:cs typeface="DM Sans SemiBold"/>
                <a:sym typeface="DM Sans SemiBold"/>
              </a:defRPr>
            </a:lvl1pPr>
            <a:lvl2pPr lvl="1" algn="ctr">
              <a:spcBef>
                <a:spcPts val="0"/>
              </a:spcBef>
              <a:spcAft>
                <a:spcPts val="0"/>
              </a:spcAft>
              <a:buSzPts val="1200"/>
              <a:buFont typeface="DM Sans SemiBold"/>
              <a:buNone/>
              <a:defRPr>
                <a:latin typeface="DM Sans SemiBold"/>
                <a:ea typeface="DM Sans SemiBold"/>
                <a:cs typeface="DM Sans SemiBold"/>
                <a:sym typeface="DM Sans SemiBold"/>
              </a:defRPr>
            </a:lvl2pPr>
            <a:lvl3pPr lvl="2" algn="ctr">
              <a:spcBef>
                <a:spcPts val="0"/>
              </a:spcBef>
              <a:spcAft>
                <a:spcPts val="0"/>
              </a:spcAft>
              <a:buSzPts val="1200"/>
              <a:buFont typeface="DM Sans SemiBold"/>
              <a:buNone/>
              <a:defRPr>
                <a:latin typeface="DM Sans SemiBold"/>
                <a:ea typeface="DM Sans SemiBold"/>
                <a:cs typeface="DM Sans SemiBold"/>
                <a:sym typeface="DM Sans SemiBold"/>
              </a:defRPr>
            </a:lvl3pPr>
            <a:lvl4pPr lvl="3" algn="ctr">
              <a:spcBef>
                <a:spcPts val="0"/>
              </a:spcBef>
              <a:spcAft>
                <a:spcPts val="0"/>
              </a:spcAft>
              <a:buSzPts val="1200"/>
              <a:buFont typeface="DM Sans SemiBold"/>
              <a:buNone/>
              <a:defRPr>
                <a:latin typeface="DM Sans SemiBold"/>
                <a:ea typeface="DM Sans SemiBold"/>
                <a:cs typeface="DM Sans SemiBold"/>
                <a:sym typeface="DM Sans SemiBold"/>
              </a:defRPr>
            </a:lvl4pPr>
            <a:lvl5pPr lvl="4" algn="ctr">
              <a:spcBef>
                <a:spcPts val="0"/>
              </a:spcBef>
              <a:spcAft>
                <a:spcPts val="0"/>
              </a:spcAft>
              <a:buSzPts val="1200"/>
              <a:buFont typeface="DM Sans SemiBold"/>
              <a:buNone/>
              <a:defRPr>
                <a:latin typeface="DM Sans SemiBold"/>
                <a:ea typeface="DM Sans SemiBold"/>
                <a:cs typeface="DM Sans SemiBold"/>
                <a:sym typeface="DM Sans SemiBold"/>
              </a:defRPr>
            </a:lvl5pPr>
            <a:lvl6pPr lvl="5" algn="ctr">
              <a:spcBef>
                <a:spcPts val="0"/>
              </a:spcBef>
              <a:spcAft>
                <a:spcPts val="0"/>
              </a:spcAft>
              <a:buSzPts val="1200"/>
              <a:buFont typeface="DM Sans SemiBold"/>
              <a:buNone/>
              <a:defRPr>
                <a:latin typeface="DM Sans SemiBold"/>
                <a:ea typeface="DM Sans SemiBold"/>
                <a:cs typeface="DM Sans SemiBold"/>
                <a:sym typeface="DM Sans SemiBold"/>
              </a:defRPr>
            </a:lvl6pPr>
            <a:lvl7pPr lvl="6" algn="ctr">
              <a:spcBef>
                <a:spcPts val="0"/>
              </a:spcBef>
              <a:spcAft>
                <a:spcPts val="0"/>
              </a:spcAft>
              <a:buSzPts val="1200"/>
              <a:buFont typeface="DM Sans SemiBold"/>
              <a:buNone/>
              <a:defRPr>
                <a:latin typeface="DM Sans SemiBold"/>
                <a:ea typeface="DM Sans SemiBold"/>
                <a:cs typeface="DM Sans SemiBold"/>
                <a:sym typeface="DM Sans SemiBold"/>
              </a:defRPr>
            </a:lvl7pPr>
            <a:lvl8pPr lvl="7" algn="ctr">
              <a:spcBef>
                <a:spcPts val="0"/>
              </a:spcBef>
              <a:spcAft>
                <a:spcPts val="0"/>
              </a:spcAft>
              <a:buSzPts val="1200"/>
              <a:buFont typeface="DM Sans SemiBold"/>
              <a:buNone/>
              <a:defRPr>
                <a:latin typeface="DM Sans SemiBold"/>
                <a:ea typeface="DM Sans SemiBold"/>
                <a:cs typeface="DM Sans SemiBold"/>
                <a:sym typeface="DM Sans SemiBold"/>
              </a:defRPr>
            </a:lvl8pPr>
            <a:lvl9pPr lvl="8" algn="ctr">
              <a:spcBef>
                <a:spcPts val="0"/>
              </a:spcBef>
              <a:spcAft>
                <a:spcPts val="0"/>
              </a:spcAft>
              <a:buSzPts val="1200"/>
              <a:buFont typeface="DM Sans SemiBold"/>
              <a:buNone/>
              <a:defRPr>
                <a:latin typeface="DM Sans SemiBold"/>
                <a:ea typeface="DM Sans SemiBold"/>
                <a:cs typeface="DM Sans SemiBold"/>
                <a:sym typeface="DM Sans SemiBold"/>
              </a:defRPr>
            </a:lvl9pPr>
          </a:lstStyle>
          <a:p/>
        </p:txBody>
      </p:sp>
      <p:sp>
        <p:nvSpPr>
          <p:cNvPr id="188" name="Google Shape;188;p26"/>
          <p:cNvSpPr txBox="1"/>
          <p:nvPr>
            <p:ph idx="6" type="body"/>
          </p:nvPr>
        </p:nvSpPr>
        <p:spPr>
          <a:xfrm>
            <a:off x="6492240" y="1538254"/>
            <a:ext cx="2241300" cy="735600"/>
          </a:xfrm>
          <a:prstGeom prst="rect">
            <a:avLst/>
          </a:prstGeom>
        </p:spPr>
        <p:txBody>
          <a:bodyPr anchorCtr="0" anchor="t" bIns="91425" lIns="91425" spcFirstLastPara="1" rIns="91425" wrap="square" tIns="91425">
            <a:noAutofit/>
          </a:bodyPr>
          <a:lstStyle>
            <a:lvl1pPr indent="-304800" lvl="0" marL="457200" algn="ctr">
              <a:spcBef>
                <a:spcPts val="0"/>
              </a:spcBef>
              <a:spcAft>
                <a:spcPts val="0"/>
              </a:spcAft>
              <a:buSzPts val="1200"/>
              <a:buFont typeface="DM Sans"/>
              <a:buChar char="●"/>
              <a:defRPr/>
            </a:lvl1pPr>
            <a:lvl2pPr indent="-304800" lvl="1" marL="914400" algn="ctr">
              <a:spcBef>
                <a:spcPts val="0"/>
              </a:spcBef>
              <a:spcAft>
                <a:spcPts val="0"/>
              </a:spcAft>
              <a:buSzPts val="1200"/>
              <a:buFont typeface="DM Sans"/>
              <a:buChar char="○"/>
              <a:defRPr/>
            </a:lvl2pPr>
            <a:lvl3pPr indent="-304800" lvl="2" marL="1371600" algn="ctr">
              <a:spcBef>
                <a:spcPts val="0"/>
              </a:spcBef>
              <a:spcAft>
                <a:spcPts val="0"/>
              </a:spcAft>
              <a:buSzPts val="1200"/>
              <a:buFont typeface="DM Sans"/>
              <a:buChar char="■"/>
              <a:defRPr/>
            </a:lvl3pPr>
            <a:lvl4pPr indent="-304800" lvl="3" marL="1828800" algn="ctr">
              <a:spcBef>
                <a:spcPts val="0"/>
              </a:spcBef>
              <a:spcAft>
                <a:spcPts val="0"/>
              </a:spcAft>
              <a:buSzPts val="1200"/>
              <a:buFont typeface="DM Sans"/>
              <a:buChar char="●"/>
              <a:defRPr/>
            </a:lvl4pPr>
            <a:lvl5pPr indent="-304800" lvl="4" marL="2286000" algn="ctr">
              <a:spcBef>
                <a:spcPts val="0"/>
              </a:spcBef>
              <a:spcAft>
                <a:spcPts val="0"/>
              </a:spcAft>
              <a:buSzPts val="1200"/>
              <a:buFont typeface="DM Sans"/>
              <a:buChar char="○"/>
              <a:defRPr/>
            </a:lvl5pPr>
            <a:lvl6pPr indent="-304800" lvl="5" marL="2743200" algn="ctr">
              <a:spcBef>
                <a:spcPts val="0"/>
              </a:spcBef>
              <a:spcAft>
                <a:spcPts val="0"/>
              </a:spcAft>
              <a:buSzPts val="1200"/>
              <a:buFont typeface="DM Sans"/>
              <a:buChar char="■"/>
              <a:defRPr/>
            </a:lvl6pPr>
            <a:lvl7pPr indent="-304800" lvl="6" marL="3200400" algn="ctr">
              <a:spcBef>
                <a:spcPts val="0"/>
              </a:spcBef>
              <a:spcAft>
                <a:spcPts val="0"/>
              </a:spcAft>
              <a:buSzPts val="1200"/>
              <a:buFont typeface="DM Sans"/>
              <a:buChar char="●"/>
              <a:defRPr/>
            </a:lvl7pPr>
            <a:lvl8pPr indent="-304800" lvl="7" marL="3657600" algn="ctr">
              <a:spcBef>
                <a:spcPts val="0"/>
              </a:spcBef>
              <a:spcAft>
                <a:spcPts val="0"/>
              </a:spcAft>
              <a:buSzPts val="1200"/>
              <a:buFont typeface="DM Sans"/>
              <a:buChar char="○"/>
              <a:defRPr/>
            </a:lvl8pPr>
            <a:lvl9pPr indent="-304800" lvl="8" marL="4114800" algn="ctr">
              <a:spcBef>
                <a:spcPts val="0"/>
              </a:spcBef>
              <a:spcAft>
                <a:spcPts val="0"/>
              </a:spcAft>
              <a:buSzPts val="1200"/>
              <a:buFont typeface="DM Sans"/>
              <a:buChar char="■"/>
              <a:defRPr/>
            </a:lvl9pPr>
          </a:lstStyle>
          <a:p/>
        </p:txBody>
      </p:sp>
      <p:sp>
        <p:nvSpPr>
          <p:cNvPr id="189" name="Google Shape;189;p26"/>
          <p:cNvSpPr txBox="1"/>
          <p:nvPr>
            <p:ph idx="7" type="subTitle"/>
          </p:nvPr>
        </p:nvSpPr>
        <p:spPr>
          <a:xfrm>
            <a:off x="6492240" y="1263925"/>
            <a:ext cx="2243700" cy="309300"/>
          </a:xfrm>
          <a:prstGeom prst="rect">
            <a:avLst/>
          </a:prstGeom>
        </p:spPr>
        <p:txBody>
          <a:bodyPr anchorCtr="0" anchor="t" bIns="91425" lIns="91425" spcFirstLastPara="1" rIns="91425" wrap="square" tIns="91425">
            <a:noAutofit/>
          </a:bodyPr>
          <a:lstStyle>
            <a:lvl1pPr lvl="0" algn="ctr">
              <a:spcBef>
                <a:spcPts val="0"/>
              </a:spcBef>
              <a:spcAft>
                <a:spcPts val="0"/>
              </a:spcAft>
              <a:buSzPts val="1400"/>
              <a:buFont typeface="DM Sans SemiBold"/>
              <a:buNone/>
              <a:defRPr sz="1400">
                <a:latin typeface="DM Sans SemiBold"/>
                <a:ea typeface="DM Sans SemiBold"/>
                <a:cs typeface="DM Sans SemiBold"/>
                <a:sym typeface="DM Sans SemiBold"/>
              </a:defRPr>
            </a:lvl1pPr>
            <a:lvl2pPr lvl="1" algn="ctr">
              <a:spcBef>
                <a:spcPts val="0"/>
              </a:spcBef>
              <a:spcAft>
                <a:spcPts val="0"/>
              </a:spcAft>
              <a:buSzPts val="1200"/>
              <a:buFont typeface="DM Sans SemiBold"/>
              <a:buNone/>
              <a:defRPr>
                <a:latin typeface="DM Sans SemiBold"/>
                <a:ea typeface="DM Sans SemiBold"/>
                <a:cs typeface="DM Sans SemiBold"/>
                <a:sym typeface="DM Sans SemiBold"/>
              </a:defRPr>
            </a:lvl2pPr>
            <a:lvl3pPr lvl="2" algn="ctr">
              <a:spcBef>
                <a:spcPts val="0"/>
              </a:spcBef>
              <a:spcAft>
                <a:spcPts val="0"/>
              </a:spcAft>
              <a:buSzPts val="1200"/>
              <a:buFont typeface="DM Sans SemiBold"/>
              <a:buNone/>
              <a:defRPr>
                <a:latin typeface="DM Sans SemiBold"/>
                <a:ea typeface="DM Sans SemiBold"/>
                <a:cs typeface="DM Sans SemiBold"/>
                <a:sym typeface="DM Sans SemiBold"/>
              </a:defRPr>
            </a:lvl3pPr>
            <a:lvl4pPr lvl="3" algn="ctr">
              <a:spcBef>
                <a:spcPts val="0"/>
              </a:spcBef>
              <a:spcAft>
                <a:spcPts val="0"/>
              </a:spcAft>
              <a:buSzPts val="1200"/>
              <a:buFont typeface="DM Sans SemiBold"/>
              <a:buNone/>
              <a:defRPr>
                <a:latin typeface="DM Sans SemiBold"/>
                <a:ea typeface="DM Sans SemiBold"/>
                <a:cs typeface="DM Sans SemiBold"/>
                <a:sym typeface="DM Sans SemiBold"/>
              </a:defRPr>
            </a:lvl4pPr>
            <a:lvl5pPr lvl="4" algn="ctr">
              <a:spcBef>
                <a:spcPts val="0"/>
              </a:spcBef>
              <a:spcAft>
                <a:spcPts val="0"/>
              </a:spcAft>
              <a:buSzPts val="1200"/>
              <a:buFont typeface="DM Sans SemiBold"/>
              <a:buNone/>
              <a:defRPr>
                <a:latin typeface="DM Sans SemiBold"/>
                <a:ea typeface="DM Sans SemiBold"/>
                <a:cs typeface="DM Sans SemiBold"/>
                <a:sym typeface="DM Sans SemiBold"/>
              </a:defRPr>
            </a:lvl5pPr>
            <a:lvl6pPr lvl="5" algn="ctr">
              <a:spcBef>
                <a:spcPts val="0"/>
              </a:spcBef>
              <a:spcAft>
                <a:spcPts val="0"/>
              </a:spcAft>
              <a:buSzPts val="1200"/>
              <a:buFont typeface="DM Sans SemiBold"/>
              <a:buNone/>
              <a:defRPr>
                <a:latin typeface="DM Sans SemiBold"/>
                <a:ea typeface="DM Sans SemiBold"/>
                <a:cs typeface="DM Sans SemiBold"/>
                <a:sym typeface="DM Sans SemiBold"/>
              </a:defRPr>
            </a:lvl6pPr>
            <a:lvl7pPr lvl="6" algn="ctr">
              <a:spcBef>
                <a:spcPts val="0"/>
              </a:spcBef>
              <a:spcAft>
                <a:spcPts val="0"/>
              </a:spcAft>
              <a:buSzPts val="1200"/>
              <a:buFont typeface="DM Sans SemiBold"/>
              <a:buNone/>
              <a:defRPr>
                <a:latin typeface="DM Sans SemiBold"/>
                <a:ea typeface="DM Sans SemiBold"/>
                <a:cs typeface="DM Sans SemiBold"/>
                <a:sym typeface="DM Sans SemiBold"/>
              </a:defRPr>
            </a:lvl7pPr>
            <a:lvl8pPr lvl="7" algn="ctr">
              <a:spcBef>
                <a:spcPts val="0"/>
              </a:spcBef>
              <a:spcAft>
                <a:spcPts val="0"/>
              </a:spcAft>
              <a:buSzPts val="1200"/>
              <a:buFont typeface="DM Sans SemiBold"/>
              <a:buNone/>
              <a:defRPr>
                <a:latin typeface="DM Sans SemiBold"/>
                <a:ea typeface="DM Sans SemiBold"/>
                <a:cs typeface="DM Sans SemiBold"/>
                <a:sym typeface="DM Sans SemiBold"/>
              </a:defRPr>
            </a:lvl8pPr>
            <a:lvl9pPr lvl="8" algn="ctr">
              <a:spcBef>
                <a:spcPts val="0"/>
              </a:spcBef>
              <a:spcAft>
                <a:spcPts val="0"/>
              </a:spcAft>
              <a:buSzPts val="1200"/>
              <a:buFont typeface="DM Sans SemiBold"/>
              <a:buNone/>
              <a:defRPr>
                <a:latin typeface="DM Sans SemiBold"/>
                <a:ea typeface="DM Sans SemiBold"/>
                <a:cs typeface="DM Sans SemiBold"/>
                <a:sym typeface="DM Sans SemiBold"/>
              </a:defRPr>
            </a:lvl9pPr>
          </a:lstStyle>
          <a:p/>
        </p:txBody>
      </p:sp>
      <p:sp>
        <p:nvSpPr>
          <p:cNvPr id="190" name="Google Shape;190;p26"/>
          <p:cNvSpPr txBox="1"/>
          <p:nvPr>
            <p:ph idx="8" type="body"/>
          </p:nvPr>
        </p:nvSpPr>
        <p:spPr>
          <a:xfrm>
            <a:off x="4114800" y="3763029"/>
            <a:ext cx="2241300" cy="735600"/>
          </a:xfrm>
          <a:prstGeom prst="rect">
            <a:avLst/>
          </a:prstGeom>
        </p:spPr>
        <p:txBody>
          <a:bodyPr anchorCtr="0" anchor="t" bIns="91425" lIns="91425" spcFirstLastPara="1" rIns="91425" wrap="square" tIns="91425">
            <a:noAutofit/>
          </a:bodyPr>
          <a:lstStyle>
            <a:lvl1pPr indent="-304800" lvl="0" marL="457200" algn="ctr">
              <a:spcBef>
                <a:spcPts val="0"/>
              </a:spcBef>
              <a:spcAft>
                <a:spcPts val="0"/>
              </a:spcAft>
              <a:buSzPts val="1200"/>
              <a:buFont typeface="DM Sans"/>
              <a:buChar char="●"/>
              <a:defRPr/>
            </a:lvl1pPr>
            <a:lvl2pPr indent="-304800" lvl="1" marL="914400" algn="ctr">
              <a:spcBef>
                <a:spcPts val="0"/>
              </a:spcBef>
              <a:spcAft>
                <a:spcPts val="0"/>
              </a:spcAft>
              <a:buSzPts val="1200"/>
              <a:buFont typeface="DM Sans"/>
              <a:buChar char="○"/>
              <a:defRPr/>
            </a:lvl2pPr>
            <a:lvl3pPr indent="-304800" lvl="2" marL="1371600" algn="ctr">
              <a:spcBef>
                <a:spcPts val="0"/>
              </a:spcBef>
              <a:spcAft>
                <a:spcPts val="0"/>
              </a:spcAft>
              <a:buSzPts val="1200"/>
              <a:buFont typeface="DM Sans"/>
              <a:buChar char="■"/>
              <a:defRPr/>
            </a:lvl3pPr>
            <a:lvl4pPr indent="-304800" lvl="3" marL="1828800" algn="ctr">
              <a:spcBef>
                <a:spcPts val="0"/>
              </a:spcBef>
              <a:spcAft>
                <a:spcPts val="0"/>
              </a:spcAft>
              <a:buSzPts val="1200"/>
              <a:buFont typeface="DM Sans"/>
              <a:buChar char="●"/>
              <a:defRPr/>
            </a:lvl4pPr>
            <a:lvl5pPr indent="-304800" lvl="4" marL="2286000" algn="ctr">
              <a:spcBef>
                <a:spcPts val="0"/>
              </a:spcBef>
              <a:spcAft>
                <a:spcPts val="0"/>
              </a:spcAft>
              <a:buSzPts val="1200"/>
              <a:buFont typeface="DM Sans"/>
              <a:buChar char="○"/>
              <a:defRPr/>
            </a:lvl5pPr>
            <a:lvl6pPr indent="-304800" lvl="5" marL="2743200" algn="ctr">
              <a:spcBef>
                <a:spcPts val="0"/>
              </a:spcBef>
              <a:spcAft>
                <a:spcPts val="0"/>
              </a:spcAft>
              <a:buSzPts val="1200"/>
              <a:buFont typeface="DM Sans"/>
              <a:buChar char="■"/>
              <a:defRPr/>
            </a:lvl6pPr>
            <a:lvl7pPr indent="-304800" lvl="6" marL="3200400" algn="ctr">
              <a:spcBef>
                <a:spcPts val="0"/>
              </a:spcBef>
              <a:spcAft>
                <a:spcPts val="0"/>
              </a:spcAft>
              <a:buSzPts val="1200"/>
              <a:buFont typeface="DM Sans"/>
              <a:buChar char="●"/>
              <a:defRPr/>
            </a:lvl7pPr>
            <a:lvl8pPr indent="-304800" lvl="7" marL="3657600" algn="ctr">
              <a:spcBef>
                <a:spcPts val="0"/>
              </a:spcBef>
              <a:spcAft>
                <a:spcPts val="0"/>
              </a:spcAft>
              <a:buSzPts val="1200"/>
              <a:buFont typeface="DM Sans"/>
              <a:buChar char="○"/>
              <a:defRPr/>
            </a:lvl8pPr>
            <a:lvl9pPr indent="-304800" lvl="8" marL="4114800" algn="ctr">
              <a:spcBef>
                <a:spcPts val="0"/>
              </a:spcBef>
              <a:spcAft>
                <a:spcPts val="0"/>
              </a:spcAft>
              <a:buSzPts val="1200"/>
              <a:buFont typeface="DM Sans"/>
              <a:buChar char="■"/>
              <a:defRPr/>
            </a:lvl9pPr>
          </a:lstStyle>
          <a:p/>
        </p:txBody>
      </p:sp>
      <p:sp>
        <p:nvSpPr>
          <p:cNvPr id="191" name="Google Shape;191;p26"/>
          <p:cNvSpPr txBox="1"/>
          <p:nvPr>
            <p:ph idx="9" type="subTitle"/>
          </p:nvPr>
        </p:nvSpPr>
        <p:spPr>
          <a:xfrm>
            <a:off x="4114800" y="3488700"/>
            <a:ext cx="2243700" cy="309300"/>
          </a:xfrm>
          <a:prstGeom prst="rect">
            <a:avLst/>
          </a:prstGeom>
        </p:spPr>
        <p:txBody>
          <a:bodyPr anchorCtr="0" anchor="t" bIns="91425" lIns="91425" spcFirstLastPara="1" rIns="91425" wrap="square" tIns="91425">
            <a:noAutofit/>
          </a:bodyPr>
          <a:lstStyle>
            <a:lvl1pPr lvl="0" algn="ctr">
              <a:spcBef>
                <a:spcPts val="0"/>
              </a:spcBef>
              <a:spcAft>
                <a:spcPts val="0"/>
              </a:spcAft>
              <a:buSzPts val="1400"/>
              <a:buFont typeface="DM Sans SemiBold"/>
              <a:buNone/>
              <a:defRPr sz="1400">
                <a:latin typeface="DM Sans SemiBold"/>
                <a:ea typeface="DM Sans SemiBold"/>
                <a:cs typeface="DM Sans SemiBold"/>
                <a:sym typeface="DM Sans SemiBold"/>
              </a:defRPr>
            </a:lvl1pPr>
            <a:lvl2pPr lvl="1" algn="ctr">
              <a:spcBef>
                <a:spcPts val="0"/>
              </a:spcBef>
              <a:spcAft>
                <a:spcPts val="0"/>
              </a:spcAft>
              <a:buSzPts val="1200"/>
              <a:buFont typeface="DM Sans SemiBold"/>
              <a:buNone/>
              <a:defRPr>
                <a:latin typeface="DM Sans SemiBold"/>
                <a:ea typeface="DM Sans SemiBold"/>
                <a:cs typeface="DM Sans SemiBold"/>
                <a:sym typeface="DM Sans SemiBold"/>
              </a:defRPr>
            </a:lvl2pPr>
            <a:lvl3pPr lvl="2" algn="ctr">
              <a:spcBef>
                <a:spcPts val="0"/>
              </a:spcBef>
              <a:spcAft>
                <a:spcPts val="0"/>
              </a:spcAft>
              <a:buSzPts val="1200"/>
              <a:buFont typeface="DM Sans SemiBold"/>
              <a:buNone/>
              <a:defRPr>
                <a:latin typeface="DM Sans SemiBold"/>
                <a:ea typeface="DM Sans SemiBold"/>
                <a:cs typeface="DM Sans SemiBold"/>
                <a:sym typeface="DM Sans SemiBold"/>
              </a:defRPr>
            </a:lvl3pPr>
            <a:lvl4pPr lvl="3" algn="ctr">
              <a:spcBef>
                <a:spcPts val="0"/>
              </a:spcBef>
              <a:spcAft>
                <a:spcPts val="0"/>
              </a:spcAft>
              <a:buSzPts val="1200"/>
              <a:buFont typeface="DM Sans SemiBold"/>
              <a:buNone/>
              <a:defRPr>
                <a:latin typeface="DM Sans SemiBold"/>
                <a:ea typeface="DM Sans SemiBold"/>
                <a:cs typeface="DM Sans SemiBold"/>
                <a:sym typeface="DM Sans SemiBold"/>
              </a:defRPr>
            </a:lvl4pPr>
            <a:lvl5pPr lvl="4" algn="ctr">
              <a:spcBef>
                <a:spcPts val="0"/>
              </a:spcBef>
              <a:spcAft>
                <a:spcPts val="0"/>
              </a:spcAft>
              <a:buSzPts val="1200"/>
              <a:buFont typeface="DM Sans SemiBold"/>
              <a:buNone/>
              <a:defRPr>
                <a:latin typeface="DM Sans SemiBold"/>
                <a:ea typeface="DM Sans SemiBold"/>
                <a:cs typeface="DM Sans SemiBold"/>
                <a:sym typeface="DM Sans SemiBold"/>
              </a:defRPr>
            </a:lvl5pPr>
            <a:lvl6pPr lvl="5" algn="ctr">
              <a:spcBef>
                <a:spcPts val="0"/>
              </a:spcBef>
              <a:spcAft>
                <a:spcPts val="0"/>
              </a:spcAft>
              <a:buSzPts val="1200"/>
              <a:buFont typeface="DM Sans SemiBold"/>
              <a:buNone/>
              <a:defRPr>
                <a:latin typeface="DM Sans SemiBold"/>
                <a:ea typeface="DM Sans SemiBold"/>
                <a:cs typeface="DM Sans SemiBold"/>
                <a:sym typeface="DM Sans SemiBold"/>
              </a:defRPr>
            </a:lvl6pPr>
            <a:lvl7pPr lvl="6" algn="ctr">
              <a:spcBef>
                <a:spcPts val="0"/>
              </a:spcBef>
              <a:spcAft>
                <a:spcPts val="0"/>
              </a:spcAft>
              <a:buSzPts val="1200"/>
              <a:buFont typeface="DM Sans SemiBold"/>
              <a:buNone/>
              <a:defRPr>
                <a:latin typeface="DM Sans SemiBold"/>
                <a:ea typeface="DM Sans SemiBold"/>
                <a:cs typeface="DM Sans SemiBold"/>
                <a:sym typeface="DM Sans SemiBold"/>
              </a:defRPr>
            </a:lvl7pPr>
            <a:lvl8pPr lvl="7" algn="ctr">
              <a:spcBef>
                <a:spcPts val="0"/>
              </a:spcBef>
              <a:spcAft>
                <a:spcPts val="0"/>
              </a:spcAft>
              <a:buSzPts val="1200"/>
              <a:buFont typeface="DM Sans SemiBold"/>
              <a:buNone/>
              <a:defRPr>
                <a:latin typeface="DM Sans SemiBold"/>
                <a:ea typeface="DM Sans SemiBold"/>
                <a:cs typeface="DM Sans SemiBold"/>
                <a:sym typeface="DM Sans SemiBold"/>
              </a:defRPr>
            </a:lvl8pPr>
            <a:lvl9pPr lvl="8" algn="ctr">
              <a:spcBef>
                <a:spcPts val="0"/>
              </a:spcBef>
              <a:spcAft>
                <a:spcPts val="0"/>
              </a:spcAft>
              <a:buSzPts val="1200"/>
              <a:buFont typeface="DM Sans SemiBold"/>
              <a:buNone/>
              <a:defRPr>
                <a:latin typeface="DM Sans SemiBold"/>
                <a:ea typeface="DM Sans SemiBold"/>
                <a:cs typeface="DM Sans SemiBold"/>
                <a:sym typeface="DM Sans SemiBold"/>
              </a:defRPr>
            </a:lvl9pPr>
          </a:lstStyle>
          <a:p/>
        </p:txBody>
      </p:sp>
      <p:sp>
        <p:nvSpPr>
          <p:cNvPr id="192" name="Google Shape;192;p26"/>
          <p:cNvSpPr txBox="1"/>
          <p:nvPr>
            <p:ph idx="13" type="body"/>
          </p:nvPr>
        </p:nvSpPr>
        <p:spPr>
          <a:xfrm>
            <a:off x="6492240" y="3763029"/>
            <a:ext cx="2241300" cy="735600"/>
          </a:xfrm>
          <a:prstGeom prst="rect">
            <a:avLst/>
          </a:prstGeom>
        </p:spPr>
        <p:txBody>
          <a:bodyPr anchorCtr="0" anchor="t" bIns="91425" lIns="91425" spcFirstLastPara="1" rIns="91425" wrap="square" tIns="91425">
            <a:noAutofit/>
          </a:bodyPr>
          <a:lstStyle>
            <a:lvl1pPr indent="-304800" lvl="0" marL="457200" algn="ctr">
              <a:spcBef>
                <a:spcPts val="0"/>
              </a:spcBef>
              <a:spcAft>
                <a:spcPts val="0"/>
              </a:spcAft>
              <a:buSzPts val="1200"/>
              <a:buFont typeface="DM Sans"/>
              <a:buChar char="●"/>
              <a:defRPr/>
            </a:lvl1pPr>
            <a:lvl2pPr indent="-304800" lvl="1" marL="914400" algn="ctr">
              <a:spcBef>
                <a:spcPts val="0"/>
              </a:spcBef>
              <a:spcAft>
                <a:spcPts val="0"/>
              </a:spcAft>
              <a:buSzPts val="1200"/>
              <a:buFont typeface="DM Sans"/>
              <a:buChar char="○"/>
              <a:defRPr/>
            </a:lvl2pPr>
            <a:lvl3pPr indent="-304800" lvl="2" marL="1371600" algn="ctr">
              <a:spcBef>
                <a:spcPts val="0"/>
              </a:spcBef>
              <a:spcAft>
                <a:spcPts val="0"/>
              </a:spcAft>
              <a:buSzPts val="1200"/>
              <a:buFont typeface="DM Sans"/>
              <a:buChar char="■"/>
              <a:defRPr/>
            </a:lvl3pPr>
            <a:lvl4pPr indent="-304800" lvl="3" marL="1828800" algn="ctr">
              <a:spcBef>
                <a:spcPts val="0"/>
              </a:spcBef>
              <a:spcAft>
                <a:spcPts val="0"/>
              </a:spcAft>
              <a:buSzPts val="1200"/>
              <a:buFont typeface="DM Sans"/>
              <a:buChar char="●"/>
              <a:defRPr/>
            </a:lvl4pPr>
            <a:lvl5pPr indent="-304800" lvl="4" marL="2286000" algn="ctr">
              <a:spcBef>
                <a:spcPts val="0"/>
              </a:spcBef>
              <a:spcAft>
                <a:spcPts val="0"/>
              </a:spcAft>
              <a:buSzPts val="1200"/>
              <a:buFont typeface="DM Sans"/>
              <a:buChar char="○"/>
              <a:defRPr/>
            </a:lvl5pPr>
            <a:lvl6pPr indent="-304800" lvl="5" marL="2743200" algn="ctr">
              <a:spcBef>
                <a:spcPts val="0"/>
              </a:spcBef>
              <a:spcAft>
                <a:spcPts val="0"/>
              </a:spcAft>
              <a:buSzPts val="1200"/>
              <a:buFont typeface="DM Sans"/>
              <a:buChar char="■"/>
              <a:defRPr/>
            </a:lvl6pPr>
            <a:lvl7pPr indent="-304800" lvl="6" marL="3200400" algn="ctr">
              <a:spcBef>
                <a:spcPts val="0"/>
              </a:spcBef>
              <a:spcAft>
                <a:spcPts val="0"/>
              </a:spcAft>
              <a:buSzPts val="1200"/>
              <a:buFont typeface="DM Sans"/>
              <a:buChar char="●"/>
              <a:defRPr/>
            </a:lvl7pPr>
            <a:lvl8pPr indent="-304800" lvl="7" marL="3657600" algn="ctr">
              <a:spcBef>
                <a:spcPts val="0"/>
              </a:spcBef>
              <a:spcAft>
                <a:spcPts val="0"/>
              </a:spcAft>
              <a:buSzPts val="1200"/>
              <a:buFont typeface="DM Sans"/>
              <a:buChar char="○"/>
              <a:defRPr/>
            </a:lvl8pPr>
            <a:lvl9pPr indent="-304800" lvl="8" marL="4114800" algn="ctr">
              <a:spcBef>
                <a:spcPts val="0"/>
              </a:spcBef>
              <a:spcAft>
                <a:spcPts val="0"/>
              </a:spcAft>
              <a:buSzPts val="1200"/>
              <a:buFont typeface="DM Sans"/>
              <a:buChar char="■"/>
              <a:defRPr/>
            </a:lvl9pPr>
          </a:lstStyle>
          <a:p/>
        </p:txBody>
      </p:sp>
      <p:sp>
        <p:nvSpPr>
          <p:cNvPr id="193" name="Google Shape;193;p26"/>
          <p:cNvSpPr txBox="1"/>
          <p:nvPr>
            <p:ph idx="14" type="subTitle"/>
          </p:nvPr>
        </p:nvSpPr>
        <p:spPr>
          <a:xfrm>
            <a:off x="6492240" y="3488700"/>
            <a:ext cx="2243700" cy="309300"/>
          </a:xfrm>
          <a:prstGeom prst="rect">
            <a:avLst/>
          </a:prstGeom>
        </p:spPr>
        <p:txBody>
          <a:bodyPr anchorCtr="0" anchor="t" bIns="91425" lIns="91425" spcFirstLastPara="1" rIns="91425" wrap="square" tIns="91425">
            <a:noAutofit/>
          </a:bodyPr>
          <a:lstStyle>
            <a:lvl1pPr lvl="0" algn="ctr">
              <a:spcBef>
                <a:spcPts val="0"/>
              </a:spcBef>
              <a:spcAft>
                <a:spcPts val="0"/>
              </a:spcAft>
              <a:buSzPts val="1400"/>
              <a:buFont typeface="DM Sans SemiBold"/>
              <a:buNone/>
              <a:defRPr sz="1400">
                <a:latin typeface="DM Sans SemiBold"/>
                <a:ea typeface="DM Sans SemiBold"/>
                <a:cs typeface="DM Sans SemiBold"/>
                <a:sym typeface="DM Sans SemiBold"/>
              </a:defRPr>
            </a:lvl1pPr>
            <a:lvl2pPr lvl="1" algn="ctr">
              <a:spcBef>
                <a:spcPts val="0"/>
              </a:spcBef>
              <a:spcAft>
                <a:spcPts val="0"/>
              </a:spcAft>
              <a:buSzPts val="1200"/>
              <a:buFont typeface="DM Sans SemiBold"/>
              <a:buNone/>
              <a:defRPr>
                <a:latin typeface="DM Sans SemiBold"/>
                <a:ea typeface="DM Sans SemiBold"/>
                <a:cs typeface="DM Sans SemiBold"/>
                <a:sym typeface="DM Sans SemiBold"/>
              </a:defRPr>
            </a:lvl2pPr>
            <a:lvl3pPr lvl="2" algn="ctr">
              <a:spcBef>
                <a:spcPts val="0"/>
              </a:spcBef>
              <a:spcAft>
                <a:spcPts val="0"/>
              </a:spcAft>
              <a:buSzPts val="1200"/>
              <a:buFont typeface="DM Sans SemiBold"/>
              <a:buNone/>
              <a:defRPr>
                <a:latin typeface="DM Sans SemiBold"/>
                <a:ea typeface="DM Sans SemiBold"/>
                <a:cs typeface="DM Sans SemiBold"/>
                <a:sym typeface="DM Sans SemiBold"/>
              </a:defRPr>
            </a:lvl3pPr>
            <a:lvl4pPr lvl="3" algn="ctr">
              <a:spcBef>
                <a:spcPts val="0"/>
              </a:spcBef>
              <a:spcAft>
                <a:spcPts val="0"/>
              </a:spcAft>
              <a:buSzPts val="1200"/>
              <a:buFont typeface="DM Sans SemiBold"/>
              <a:buNone/>
              <a:defRPr>
                <a:latin typeface="DM Sans SemiBold"/>
                <a:ea typeface="DM Sans SemiBold"/>
                <a:cs typeface="DM Sans SemiBold"/>
                <a:sym typeface="DM Sans SemiBold"/>
              </a:defRPr>
            </a:lvl4pPr>
            <a:lvl5pPr lvl="4" algn="ctr">
              <a:spcBef>
                <a:spcPts val="0"/>
              </a:spcBef>
              <a:spcAft>
                <a:spcPts val="0"/>
              </a:spcAft>
              <a:buSzPts val="1200"/>
              <a:buFont typeface="DM Sans SemiBold"/>
              <a:buNone/>
              <a:defRPr>
                <a:latin typeface="DM Sans SemiBold"/>
                <a:ea typeface="DM Sans SemiBold"/>
                <a:cs typeface="DM Sans SemiBold"/>
                <a:sym typeface="DM Sans SemiBold"/>
              </a:defRPr>
            </a:lvl5pPr>
            <a:lvl6pPr lvl="5" algn="ctr">
              <a:spcBef>
                <a:spcPts val="0"/>
              </a:spcBef>
              <a:spcAft>
                <a:spcPts val="0"/>
              </a:spcAft>
              <a:buSzPts val="1200"/>
              <a:buFont typeface="DM Sans SemiBold"/>
              <a:buNone/>
              <a:defRPr>
                <a:latin typeface="DM Sans SemiBold"/>
                <a:ea typeface="DM Sans SemiBold"/>
                <a:cs typeface="DM Sans SemiBold"/>
                <a:sym typeface="DM Sans SemiBold"/>
              </a:defRPr>
            </a:lvl6pPr>
            <a:lvl7pPr lvl="6" algn="ctr">
              <a:spcBef>
                <a:spcPts val="0"/>
              </a:spcBef>
              <a:spcAft>
                <a:spcPts val="0"/>
              </a:spcAft>
              <a:buSzPts val="1200"/>
              <a:buFont typeface="DM Sans SemiBold"/>
              <a:buNone/>
              <a:defRPr>
                <a:latin typeface="DM Sans SemiBold"/>
                <a:ea typeface="DM Sans SemiBold"/>
                <a:cs typeface="DM Sans SemiBold"/>
                <a:sym typeface="DM Sans SemiBold"/>
              </a:defRPr>
            </a:lvl7pPr>
            <a:lvl8pPr lvl="7" algn="ctr">
              <a:spcBef>
                <a:spcPts val="0"/>
              </a:spcBef>
              <a:spcAft>
                <a:spcPts val="0"/>
              </a:spcAft>
              <a:buSzPts val="1200"/>
              <a:buFont typeface="DM Sans SemiBold"/>
              <a:buNone/>
              <a:defRPr>
                <a:latin typeface="DM Sans SemiBold"/>
                <a:ea typeface="DM Sans SemiBold"/>
                <a:cs typeface="DM Sans SemiBold"/>
                <a:sym typeface="DM Sans SemiBold"/>
              </a:defRPr>
            </a:lvl8pPr>
            <a:lvl9pPr lvl="8" algn="ctr">
              <a:spcBef>
                <a:spcPts val="0"/>
              </a:spcBef>
              <a:spcAft>
                <a:spcPts val="0"/>
              </a:spcAft>
              <a:buSzPts val="1200"/>
              <a:buFont typeface="DM Sans SemiBold"/>
              <a:buNone/>
              <a:defRPr>
                <a:latin typeface="DM Sans SemiBold"/>
                <a:ea typeface="DM Sans SemiBold"/>
                <a:cs typeface="DM Sans SemiBold"/>
                <a:sym typeface="DM Sans SemiBold"/>
              </a:defRPr>
            </a:lvl9pPr>
          </a:lstStyle>
          <a:p/>
        </p:txBody>
      </p:sp>
    </p:spTree>
  </p:cSld>
  <p:clrMapOvr>
    <a:masterClrMapping/>
  </p:clrMapOvr>
  <p:extLst>
    <p:ext uri="{DCECCB84-F9BA-43D5-87BE-67443E8EF086}">
      <p15:sldGuideLst>
        <p15:guide id="1" pos="154">
          <p15:clr>
            <a:srgbClr val="E46962"/>
          </p15:clr>
        </p15:guide>
        <p15:guide id="2" pos="5617">
          <p15:clr>
            <a:srgbClr val="E46962"/>
          </p15:clr>
        </p15:guide>
        <p15:guide id="3" orient="horz" pos="216">
          <p15:clr>
            <a:srgbClr val="E46962"/>
          </p15:clr>
        </p15:guide>
      </p15:sldGuideLst>
    </p:ext>
  </p:extLst>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line Left ">
  <p:cSld name="TITLE_1_1_1_1_1">
    <p:spTree>
      <p:nvGrpSpPr>
        <p:cNvPr id="194" name="Shape 194"/>
        <p:cNvGrpSpPr/>
        <p:nvPr/>
      </p:nvGrpSpPr>
      <p:grpSpPr>
        <a:xfrm>
          <a:off x="0" y="0"/>
          <a:ext cx="0" cy="0"/>
          <a:chOff x="0" y="0"/>
          <a:chExt cx="0" cy="0"/>
        </a:xfrm>
      </p:grpSpPr>
      <p:cxnSp>
        <p:nvCxnSpPr>
          <p:cNvPr id="195" name="Google Shape;195;p27"/>
          <p:cNvCxnSpPr/>
          <p:nvPr/>
        </p:nvCxnSpPr>
        <p:spPr>
          <a:xfrm>
            <a:off x="245938" y="4726725"/>
            <a:ext cx="8670900" cy="0"/>
          </a:xfrm>
          <a:prstGeom prst="straightConnector1">
            <a:avLst/>
          </a:prstGeom>
          <a:noFill/>
          <a:ln cap="flat" cmpd="sng" w="9525">
            <a:solidFill>
              <a:schemeClr val="dk1"/>
            </a:solidFill>
            <a:prstDash val="solid"/>
            <a:round/>
            <a:headEnd len="med" w="med" type="none"/>
            <a:tailEnd len="med" w="med" type="none"/>
          </a:ln>
        </p:spPr>
      </p:cxnSp>
      <p:sp>
        <p:nvSpPr>
          <p:cNvPr id="196" name="Google Shape;196;p27"/>
          <p:cNvSpPr txBox="1"/>
          <p:nvPr>
            <p:ph idx="12" type="sldNum"/>
          </p:nvPr>
        </p:nvSpPr>
        <p:spPr>
          <a:xfrm>
            <a:off x="8461460" y="4726725"/>
            <a:ext cx="548700" cy="309300"/>
          </a:xfrm>
          <a:prstGeom prst="rect">
            <a:avLst/>
          </a:prstGeom>
          <a:noFill/>
          <a:ln>
            <a:noFill/>
          </a:ln>
        </p:spPr>
        <p:txBody>
          <a:bodyPr anchorCtr="0" anchor="ctr" bIns="91425" lIns="91425" spcFirstLastPara="1" rIns="91425" wrap="square" tIns="91425">
            <a:noAutofit/>
          </a:bodyPr>
          <a:lstStyle>
            <a:lvl1pPr lvl="0" rtl="0" algn="r">
              <a:buNone/>
              <a:defRPr sz="900">
                <a:solidFill>
                  <a:schemeClr val="dk1"/>
                </a:solidFill>
                <a:latin typeface="DM Sans"/>
                <a:ea typeface="DM Sans"/>
                <a:cs typeface="DM Sans"/>
                <a:sym typeface="DM Sans"/>
              </a:defRPr>
            </a:lvl1pPr>
            <a:lvl2pPr lvl="1" rtl="0" algn="r">
              <a:buNone/>
              <a:defRPr sz="900">
                <a:solidFill>
                  <a:schemeClr val="dk1"/>
                </a:solidFill>
                <a:latin typeface="DM Sans"/>
                <a:ea typeface="DM Sans"/>
                <a:cs typeface="DM Sans"/>
                <a:sym typeface="DM Sans"/>
              </a:defRPr>
            </a:lvl2pPr>
            <a:lvl3pPr lvl="2" rtl="0" algn="r">
              <a:buNone/>
              <a:defRPr sz="900">
                <a:solidFill>
                  <a:schemeClr val="dk1"/>
                </a:solidFill>
                <a:latin typeface="DM Sans"/>
                <a:ea typeface="DM Sans"/>
                <a:cs typeface="DM Sans"/>
                <a:sym typeface="DM Sans"/>
              </a:defRPr>
            </a:lvl3pPr>
            <a:lvl4pPr lvl="3" rtl="0" algn="r">
              <a:buNone/>
              <a:defRPr sz="900">
                <a:solidFill>
                  <a:schemeClr val="dk1"/>
                </a:solidFill>
                <a:latin typeface="DM Sans"/>
                <a:ea typeface="DM Sans"/>
                <a:cs typeface="DM Sans"/>
                <a:sym typeface="DM Sans"/>
              </a:defRPr>
            </a:lvl4pPr>
            <a:lvl5pPr lvl="4" rtl="0" algn="r">
              <a:buNone/>
              <a:defRPr sz="900">
                <a:solidFill>
                  <a:schemeClr val="dk1"/>
                </a:solidFill>
                <a:latin typeface="DM Sans"/>
                <a:ea typeface="DM Sans"/>
                <a:cs typeface="DM Sans"/>
                <a:sym typeface="DM Sans"/>
              </a:defRPr>
            </a:lvl5pPr>
            <a:lvl6pPr lvl="5" rtl="0" algn="r">
              <a:buNone/>
              <a:defRPr sz="900">
                <a:solidFill>
                  <a:schemeClr val="dk1"/>
                </a:solidFill>
                <a:latin typeface="DM Sans"/>
                <a:ea typeface="DM Sans"/>
                <a:cs typeface="DM Sans"/>
                <a:sym typeface="DM Sans"/>
              </a:defRPr>
            </a:lvl6pPr>
            <a:lvl7pPr lvl="6" rtl="0" algn="r">
              <a:buNone/>
              <a:defRPr sz="900">
                <a:solidFill>
                  <a:schemeClr val="dk1"/>
                </a:solidFill>
                <a:latin typeface="DM Sans"/>
                <a:ea typeface="DM Sans"/>
                <a:cs typeface="DM Sans"/>
                <a:sym typeface="DM Sans"/>
              </a:defRPr>
            </a:lvl7pPr>
            <a:lvl8pPr lvl="7" rtl="0" algn="r">
              <a:buNone/>
              <a:defRPr sz="900">
                <a:solidFill>
                  <a:schemeClr val="dk1"/>
                </a:solidFill>
                <a:latin typeface="DM Sans"/>
                <a:ea typeface="DM Sans"/>
                <a:cs typeface="DM Sans"/>
                <a:sym typeface="DM Sans"/>
              </a:defRPr>
            </a:lvl8pPr>
            <a:lvl9pPr lvl="8" rtl="0" algn="r">
              <a:buNone/>
              <a:defRPr sz="900">
                <a:solidFill>
                  <a:schemeClr val="dk1"/>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197" name="Google Shape;197;p27"/>
          <p:cNvSpPr txBox="1"/>
          <p:nvPr>
            <p:ph idx="1" type="body"/>
          </p:nvPr>
        </p:nvSpPr>
        <p:spPr>
          <a:xfrm>
            <a:off x="2657270" y="4726725"/>
            <a:ext cx="1492800" cy="3093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SzPts val="900"/>
              <a:buChar char="●"/>
              <a:defRPr sz="900"/>
            </a:lvl1pPr>
            <a:lvl2pPr indent="-285750" lvl="1" marL="914400">
              <a:spcBef>
                <a:spcPts val="0"/>
              </a:spcBef>
              <a:spcAft>
                <a:spcPts val="0"/>
              </a:spcAft>
              <a:buSzPts val="900"/>
              <a:buChar char="○"/>
              <a:defRPr sz="900"/>
            </a:lvl2pPr>
            <a:lvl3pPr indent="-285750" lvl="2" marL="1371600">
              <a:spcBef>
                <a:spcPts val="0"/>
              </a:spcBef>
              <a:spcAft>
                <a:spcPts val="0"/>
              </a:spcAft>
              <a:buSzPts val="900"/>
              <a:buChar char="■"/>
              <a:defRPr sz="900"/>
            </a:lvl3pPr>
            <a:lvl4pPr indent="-285750" lvl="3" marL="1828800">
              <a:spcBef>
                <a:spcPts val="0"/>
              </a:spcBef>
              <a:spcAft>
                <a:spcPts val="0"/>
              </a:spcAft>
              <a:buSzPts val="900"/>
              <a:buChar char="●"/>
              <a:defRPr sz="900"/>
            </a:lvl4pPr>
            <a:lvl5pPr indent="-285750" lvl="4" marL="2286000">
              <a:spcBef>
                <a:spcPts val="0"/>
              </a:spcBef>
              <a:spcAft>
                <a:spcPts val="0"/>
              </a:spcAft>
              <a:buSzPts val="900"/>
              <a:buChar char="○"/>
              <a:defRPr sz="900"/>
            </a:lvl5pPr>
            <a:lvl6pPr indent="-285750" lvl="5" marL="2743200">
              <a:spcBef>
                <a:spcPts val="0"/>
              </a:spcBef>
              <a:spcAft>
                <a:spcPts val="0"/>
              </a:spcAft>
              <a:buSzPts val="900"/>
              <a:buChar char="■"/>
              <a:defRPr sz="900"/>
            </a:lvl6pPr>
            <a:lvl7pPr indent="-285750" lvl="6" marL="3200400">
              <a:spcBef>
                <a:spcPts val="0"/>
              </a:spcBef>
              <a:spcAft>
                <a:spcPts val="0"/>
              </a:spcAft>
              <a:buSzPts val="900"/>
              <a:buChar char="●"/>
              <a:defRPr sz="900"/>
            </a:lvl7pPr>
            <a:lvl8pPr indent="-285750" lvl="7" marL="3657600">
              <a:spcBef>
                <a:spcPts val="0"/>
              </a:spcBef>
              <a:spcAft>
                <a:spcPts val="0"/>
              </a:spcAft>
              <a:buSzPts val="900"/>
              <a:buChar char="○"/>
              <a:defRPr sz="900"/>
            </a:lvl8pPr>
            <a:lvl9pPr indent="-285750" lvl="8" marL="4114800">
              <a:spcBef>
                <a:spcPts val="0"/>
              </a:spcBef>
              <a:spcAft>
                <a:spcPts val="0"/>
              </a:spcAft>
              <a:buSzPts val="900"/>
              <a:buChar char="■"/>
              <a:defRPr sz="900"/>
            </a:lvl9pPr>
          </a:lstStyle>
          <a:p/>
        </p:txBody>
      </p:sp>
      <p:sp>
        <p:nvSpPr>
          <p:cNvPr id="198" name="Google Shape;198;p27"/>
          <p:cNvSpPr txBox="1"/>
          <p:nvPr>
            <p:ph idx="2" type="body"/>
          </p:nvPr>
        </p:nvSpPr>
        <p:spPr>
          <a:xfrm>
            <a:off x="155625" y="4726725"/>
            <a:ext cx="1492800" cy="3093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SzPts val="900"/>
              <a:buChar char="●"/>
              <a:defRPr sz="900"/>
            </a:lvl1pPr>
            <a:lvl2pPr indent="-285750" lvl="1" marL="914400">
              <a:spcBef>
                <a:spcPts val="0"/>
              </a:spcBef>
              <a:spcAft>
                <a:spcPts val="0"/>
              </a:spcAft>
              <a:buSzPts val="900"/>
              <a:buChar char="○"/>
              <a:defRPr sz="900"/>
            </a:lvl2pPr>
            <a:lvl3pPr indent="-285750" lvl="2" marL="1371600">
              <a:spcBef>
                <a:spcPts val="0"/>
              </a:spcBef>
              <a:spcAft>
                <a:spcPts val="0"/>
              </a:spcAft>
              <a:buSzPts val="900"/>
              <a:buChar char="■"/>
              <a:defRPr sz="900"/>
            </a:lvl3pPr>
            <a:lvl4pPr indent="-285750" lvl="3" marL="1828800">
              <a:spcBef>
                <a:spcPts val="0"/>
              </a:spcBef>
              <a:spcAft>
                <a:spcPts val="0"/>
              </a:spcAft>
              <a:buSzPts val="900"/>
              <a:buChar char="●"/>
              <a:defRPr sz="900"/>
            </a:lvl4pPr>
            <a:lvl5pPr indent="-285750" lvl="4" marL="2286000">
              <a:spcBef>
                <a:spcPts val="0"/>
              </a:spcBef>
              <a:spcAft>
                <a:spcPts val="0"/>
              </a:spcAft>
              <a:buSzPts val="900"/>
              <a:buChar char="○"/>
              <a:defRPr sz="900"/>
            </a:lvl5pPr>
            <a:lvl6pPr indent="-285750" lvl="5" marL="2743200">
              <a:spcBef>
                <a:spcPts val="0"/>
              </a:spcBef>
              <a:spcAft>
                <a:spcPts val="0"/>
              </a:spcAft>
              <a:buSzPts val="900"/>
              <a:buChar char="■"/>
              <a:defRPr sz="900"/>
            </a:lvl6pPr>
            <a:lvl7pPr indent="-285750" lvl="6" marL="3200400">
              <a:spcBef>
                <a:spcPts val="0"/>
              </a:spcBef>
              <a:spcAft>
                <a:spcPts val="0"/>
              </a:spcAft>
              <a:buSzPts val="900"/>
              <a:buChar char="●"/>
              <a:defRPr sz="900"/>
            </a:lvl7pPr>
            <a:lvl8pPr indent="-285750" lvl="7" marL="3657600">
              <a:spcBef>
                <a:spcPts val="0"/>
              </a:spcBef>
              <a:spcAft>
                <a:spcPts val="0"/>
              </a:spcAft>
              <a:buSzPts val="900"/>
              <a:buChar char="○"/>
              <a:defRPr sz="900"/>
            </a:lvl8pPr>
            <a:lvl9pPr indent="-285750" lvl="8" marL="4114800">
              <a:spcBef>
                <a:spcPts val="0"/>
              </a:spcBef>
              <a:spcAft>
                <a:spcPts val="0"/>
              </a:spcAft>
              <a:buSzPts val="900"/>
              <a:buChar char="■"/>
              <a:defRPr sz="900"/>
            </a:lvl9pPr>
          </a:lstStyle>
          <a:p/>
        </p:txBody>
      </p:sp>
      <p:sp>
        <p:nvSpPr>
          <p:cNvPr id="199" name="Google Shape;199;p27"/>
          <p:cNvSpPr txBox="1"/>
          <p:nvPr>
            <p:ph type="title"/>
          </p:nvPr>
        </p:nvSpPr>
        <p:spPr>
          <a:xfrm>
            <a:off x="708600" y="1371600"/>
            <a:ext cx="3294300" cy="912000"/>
          </a:xfrm>
          <a:prstGeom prst="rect">
            <a:avLst/>
          </a:prstGeom>
        </p:spPr>
        <p:txBody>
          <a:bodyPr anchorCtr="0" anchor="b" bIns="91425" lIns="91425" spcFirstLastPara="1" rIns="91425" wrap="square" tIns="91425">
            <a:noAutofit/>
          </a:bodyPr>
          <a:lstStyle>
            <a:lvl1pPr lvl="0">
              <a:lnSpc>
                <a:spcPct val="90000"/>
              </a:lnSpc>
              <a:spcBef>
                <a:spcPts val="0"/>
              </a:spcBef>
              <a:spcAft>
                <a:spcPts val="0"/>
              </a:spcAft>
              <a:buSzPts val="3000"/>
              <a:buFont typeface="Lexend"/>
              <a:buNone/>
              <a:defRPr sz="3000">
                <a:latin typeface="Lexend"/>
                <a:ea typeface="Lexend"/>
                <a:cs typeface="Lexend"/>
                <a:sym typeface="Lexend"/>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00" name="Google Shape;200;p27"/>
          <p:cNvSpPr txBox="1"/>
          <p:nvPr>
            <p:ph idx="3" type="body"/>
          </p:nvPr>
        </p:nvSpPr>
        <p:spPr>
          <a:xfrm>
            <a:off x="708600" y="2414025"/>
            <a:ext cx="3294300" cy="1133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Font typeface="DM Sans"/>
              <a:buChar char="●"/>
              <a:defRPr/>
            </a:lvl1pPr>
            <a:lvl2pPr indent="-304800" lvl="1" marL="914400">
              <a:spcBef>
                <a:spcPts val="0"/>
              </a:spcBef>
              <a:spcAft>
                <a:spcPts val="0"/>
              </a:spcAft>
              <a:buSzPts val="1200"/>
              <a:buFont typeface="DM Sans"/>
              <a:buChar char="○"/>
              <a:defRPr/>
            </a:lvl2pPr>
            <a:lvl3pPr indent="-304800" lvl="2" marL="1371600">
              <a:spcBef>
                <a:spcPts val="0"/>
              </a:spcBef>
              <a:spcAft>
                <a:spcPts val="0"/>
              </a:spcAft>
              <a:buSzPts val="1200"/>
              <a:buFont typeface="DM Sans"/>
              <a:buChar char="■"/>
              <a:defRPr/>
            </a:lvl3pPr>
            <a:lvl4pPr indent="-304800" lvl="3" marL="1828800">
              <a:spcBef>
                <a:spcPts val="0"/>
              </a:spcBef>
              <a:spcAft>
                <a:spcPts val="0"/>
              </a:spcAft>
              <a:buSzPts val="1200"/>
              <a:buFont typeface="DM Sans"/>
              <a:buChar char="●"/>
              <a:defRPr/>
            </a:lvl4pPr>
            <a:lvl5pPr indent="-304800" lvl="4" marL="2286000">
              <a:spcBef>
                <a:spcPts val="0"/>
              </a:spcBef>
              <a:spcAft>
                <a:spcPts val="0"/>
              </a:spcAft>
              <a:buSzPts val="1200"/>
              <a:buFont typeface="DM Sans"/>
              <a:buChar char="○"/>
              <a:defRPr/>
            </a:lvl5pPr>
            <a:lvl6pPr indent="-304800" lvl="5" marL="2743200">
              <a:spcBef>
                <a:spcPts val="0"/>
              </a:spcBef>
              <a:spcAft>
                <a:spcPts val="0"/>
              </a:spcAft>
              <a:buSzPts val="1200"/>
              <a:buFont typeface="DM Sans"/>
              <a:buChar char="■"/>
              <a:defRPr/>
            </a:lvl6pPr>
            <a:lvl7pPr indent="-304800" lvl="6" marL="3200400">
              <a:spcBef>
                <a:spcPts val="0"/>
              </a:spcBef>
              <a:spcAft>
                <a:spcPts val="0"/>
              </a:spcAft>
              <a:buSzPts val="1200"/>
              <a:buFont typeface="DM Sans"/>
              <a:buChar char="●"/>
              <a:defRPr/>
            </a:lvl7pPr>
            <a:lvl8pPr indent="-304800" lvl="7" marL="3657600">
              <a:spcBef>
                <a:spcPts val="0"/>
              </a:spcBef>
              <a:spcAft>
                <a:spcPts val="0"/>
              </a:spcAft>
              <a:buSzPts val="1200"/>
              <a:buFont typeface="DM Sans"/>
              <a:buChar char="○"/>
              <a:defRPr/>
            </a:lvl8pPr>
            <a:lvl9pPr indent="-304800" lvl="8" marL="4114800">
              <a:spcBef>
                <a:spcPts val="0"/>
              </a:spcBef>
              <a:spcAft>
                <a:spcPts val="0"/>
              </a:spcAft>
              <a:buSzPts val="1200"/>
              <a:buFont typeface="DM Sans"/>
              <a:buChar char="■"/>
              <a:defRPr/>
            </a:lvl9pPr>
          </a:lstStyle>
          <a:p/>
        </p:txBody>
      </p:sp>
    </p:spTree>
  </p:cSld>
  <p:clrMapOvr>
    <a:masterClrMapping/>
  </p:clrMapOvr>
  <p:extLst>
    <p:ext uri="{DCECCB84-F9BA-43D5-87BE-67443E8EF086}">
      <p15:sldGuideLst>
        <p15:guide id="1" pos="154">
          <p15:clr>
            <a:srgbClr val="E46962"/>
          </p15:clr>
        </p15:guide>
        <p15:guide id="2" pos="5617">
          <p15:clr>
            <a:srgbClr val="E46962"/>
          </p15:clr>
        </p15:guide>
        <p15:guide id="3" orient="horz" pos="216">
          <p15:clr>
            <a:srgbClr val="E46962"/>
          </p15:clr>
        </p15:guide>
      </p15:sldGuideLst>
    </p:ext>
  </p:extLst>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line Right">
  <p:cSld name="TITLE_1_1_1_1_1_2">
    <p:spTree>
      <p:nvGrpSpPr>
        <p:cNvPr id="201" name="Shape 201"/>
        <p:cNvGrpSpPr/>
        <p:nvPr/>
      </p:nvGrpSpPr>
      <p:grpSpPr>
        <a:xfrm>
          <a:off x="0" y="0"/>
          <a:ext cx="0" cy="0"/>
          <a:chOff x="0" y="0"/>
          <a:chExt cx="0" cy="0"/>
        </a:xfrm>
      </p:grpSpPr>
      <p:cxnSp>
        <p:nvCxnSpPr>
          <p:cNvPr id="202" name="Google Shape;202;p28"/>
          <p:cNvCxnSpPr/>
          <p:nvPr/>
        </p:nvCxnSpPr>
        <p:spPr>
          <a:xfrm>
            <a:off x="245938" y="4726725"/>
            <a:ext cx="8670900" cy="0"/>
          </a:xfrm>
          <a:prstGeom prst="straightConnector1">
            <a:avLst/>
          </a:prstGeom>
          <a:noFill/>
          <a:ln cap="flat" cmpd="sng" w="9525">
            <a:solidFill>
              <a:schemeClr val="dk1"/>
            </a:solidFill>
            <a:prstDash val="solid"/>
            <a:round/>
            <a:headEnd len="med" w="med" type="none"/>
            <a:tailEnd len="med" w="med" type="none"/>
          </a:ln>
        </p:spPr>
      </p:cxnSp>
      <p:sp>
        <p:nvSpPr>
          <p:cNvPr id="203" name="Google Shape;203;p28"/>
          <p:cNvSpPr txBox="1"/>
          <p:nvPr>
            <p:ph idx="12" type="sldNum"/>
          </p:nvPr>
        </p:nvSpPr>
        <p:spPr>
          <a:xfrm>
            <a:off x="8461460" y="4726725"/>
            <a:ext cx="548700" cy="309300"/>
          </a:xfrm>
          <a:prstGeom prst="rect">
            <a:avLst/>
          </a:prstGeom>
          <a:noFill/>
          <a:ln>
            <a:noFill/>
          </a:ln>
        </p:spPr>
        <p:txBody>
          <a:bodyPr anchorCtr="0" anchor="ctr" bIns="91425" lIns="91425" spcFirstLastPara="1" rIns="91425" wrap="square" tIns="91425">
            <a:noAutofit/>
          </a:bodyPr>
          <a:lstStyle>
            <a:lvl1pPr lvl="0" rtl="0" algn="r">
              <a:buNone/>
              <a:defRPr sz="900">
                <a:solidFill>
                  <a:schemeClr val="dk1"/>
                </a:solidFill>
                <a:latin typeface="DM Sans"/>
                <a:ea typeface="DM Sans"/>
                <a:cs typeface="DM Sans"/>
                <a:sym typeface="DM Sans"/>
              </a:defRPr>
            </a:lvl1pPr>
            <a:lvl2pPr lvl="1" rtl="0" algn="r">
              <a:buNone/>
              <a:defRPr sz="900">
                <a:solidFill>
                  <a:schemeClr val="dk1"/>
                </a:solidFill>
                <a:latin typeface="DM Sans"/>
                <a:ea typeface="DM Sans"/>
                <a:cs typeface="DM Sans"/>
                <a:sym typeface="DM Sans"/>
              </a:defRPr>
            </a:lvl2pPr>
            <a:lvl3pPr lvl="2" rtl="0" algn="r">
              <a:buNone/>
              <a:defRPr sz="900">
                <a:solidFill>
                  <a:schemeClr val="dk1"/>
                </a:solidFill>
                <a:latin typeface="DM Sans"/>
                <a:ea typeface="DM Sans"/>
                <a:cs typeface="DM Sans"/>
                <a:sym typeface="DM Sans"/>
              </a:defRPr>
            </a:lvl3pPr>
            <a:lvl4pPr lvl="3" rtl="0" algn="r">
              <a:buNone/>
              <a:defRPr sz="900">
                <a:solidFill>
                  <a:schemeClr val="dk1"/>
                </a:solidFill>
                <a:latin typeface="DM Sans"/>
                <a:ea typeface="DM Sans"/>
                <a:cs typeface="DM Sans"/>
                <a:sym typeface="DM Sans"/>
              </a:defRPr>
            </a:lvl4pPr>
            <a:lvl5pPr lvl="4" rtl="0" algn="r">
              <a:buNone/>
              <a:defRPr sz="900">
                <a:solidFill>
                  <a:schemeClr val="dk1"/>
                </a:solidFill>
                <a:latin typeface="DM Sans"/>
                <a:ea typeface="DM Sans"/>
                <a:cs typeface="DM Sans"/>
                <a:sym typeface="DM Sans"/>
              </a:defRPr>
            </a:lvl5pPr>
            <a:lvl6pPr lvl="5" rtl="0" algn="r">
              <a:buNone/>
              <a:defRPr sz="900">
                <a:solidFill>
                  <a:schemeClr val="dk1"/>
                </a:solidFill>
                <a:latin typeface="DM Sans"/>
                <a:ea typeface="DM Sans"/>
                <a:cs typeface="DM Sans"/>
                <a:sym typeface="DM Sans"/>
              </a:defRPr>
            </a:lvl6pPr>
            <a:lvl7pPr lvl="6" rtl="0" algn="r">
              <a:buNone/>
              <a:defRPr sz="900">
                <a:solidFill>
                  <a:schemeClr val="dk1"/>
                </a:solidFill>
                <a:latin typeface="DM Sans"/>
                <a:ea typeface="DM Sans"/>
                <a:cs typeface="DM Sans"/>
                <a:sym typeface="DM Sans"/>
              </a:defRPr>
            </a:lvl7pPr>
            <a:lvl8pPr lvl="7" rtl="0" algn="r">
              <a:buNone/>
              <a:defRPr sz="900">
                <a:solidFill>
                  <a:schemeClr val="dk1"/>
                </a:solidFill>
                <a:latin typeface="DM Sans"/>
                <a:ea typeface="DM Sans"/>
                <a:cs typeface="DM Sans"/>
                <a:sym typeface="DM Sans"/>
              </a:defRPr>
            </a:lvl8pPr>
            <a:lvl9pPr lvl="8" rtl="0" algn="r">
              <a:buNone/>
              <a:defRPr sz="900">
                <a:solidFill>
                  <a:schemeClr val="dk1"/>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204" name="Google Shape;204;p28"/>
          <p:cNvSpPr txBox="1"/>
          <p:nvPr>
            <p:ph idx="1" type="body"/>
          </p:nvPr>
        </p:nvSpPr>
        <p:spPr>
          <a:xfrm>
            <a:off x="2657270" y="4726725"/>
            <a:ext cx="1492800" cy="3093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SzPts val="900"/>
              <a:buChar char="●"/>
              <a:defRPr sz="900"/>
            </a:lvl1pPr>
            <a:lvl2pPr indent="-285750" lvl="1" marL="914400">
              <a:spcBef>
                <a:spcPts val="0"/>
              </a:spcBef>
              <a:spcAft>
                <a:spcPts val="0"/>
              </a:spcAft>
              <a:buSzPts val="900"/>
              <a:buChar char="○"/>
              <a:defRPr sz="900"/>
            </a:lvl2pPr>
            <a:lvl3pPr indent="-285750" lvl="2" marL="1371600">
              <a:spcBef>
                <a:spcPts val="0"/>
              </a:spcBef>
              <a:spcAft>
                <a:spcPts val="0"/>
              </a:spcAft>
              <a:buSzPts val="900"/>
              <a:buChar char="■"/>
              <a:defRPr sz="900"/>
            </a:lvl3pPr>
            <a:lvl4pPr indent="-285750" lvl="3" marL="1828800">
              <a:spcBef>
                <a:spcPts val="0"/>
              </a:spcBef>
              <a:spcAft>
                <a:spcPts val="0"/>
              </a:spcAft>
              <a:buSzPts val="900"/>
              <a:buChar char="●"/>
              <a:defRPr sz="900"/>
            </a:lvl4pPr>
            <a:lvl5pPr indent="-285750" lvl="4" marL="2286000">
              <a:spcBef>
                <a:spcPts val="0"/>
              </a:spcBef>
              <a:spcAft>
                <a:spcPts val="0"/>
              </a:spcAft>
              <a:buSzPts val="900"/>
              <a:buChar char="○"/>
              <a:defRPr sz="900"/>
            </a:lvl5pPr>
            <a:lvl6pPr indent="-285750" lvl="5" marL="2743200">
              <a:spcBef>
                <a:spcPts val="0"/>
              </a:spcBef>
              <a:spcAft>
                <a:spcPts val="0"/>
              </a:spcAft>
              <a:buSzPts val="900"/>
              <a:buChar char="■"/>
              <a:defRPr sz="900"/>
            </a:lvl6pPr>
            <a:lvl7pPr indent="-285750" lvl="6" marL="3200400">
              <a:spcBef>
                <a:spcPts val="0"/>
              </a:spcBef>
              <a:spcAft>
                <a:spcPts val="0"/>
              </a:spcAft>
              <a:buSzPts val="900"/>
              <a:buChar char="●"/>
              <a:defRPr sz="900"/>
            </a:lvl7pPr>
            <a:lvl8pPr indent="-285750" lvl="7" marL="3657600">
              <a:spcBef>
                <a:spcPts val="0"/>
              </a:spcBef>
              <a:spcAft>
                <a:spcPts val="0"/>
              </a:spcAft>
              <a:buSzPts val="900"/>
              <a:buChar char="○"/>
              <a:defRPr sz="900"/>
            </a:lvl8pPr>
            <a:lvl9pPr indent="-285750" lvl="8" marL="4114800">
              <a:spcBef>
                <a:spcPts val="0"/>
              </a:spcBef>
              <a:spcAft>
                <a:spcPts val="0"/>
              </a:spcAft>
              <a:buSzPts val="900"/>
              <a:buChar char="■"/>
              <a:defRPr sz="900"/>
            </a:lvl9pPr>
          </a:lstStyle>
          <a:p/>
        </p:txBody>
      </p:sp>
      <p:sp>
        <p:nvSpPr>
          <p:cNvPr id="205" name="Google Shape;205;p28"/>
          <p:cNvSpPr txBox="1"/>
          <p:nvPr>
            <p:ph idx="2" type="body"/>
          </p:nvPr>
        </p:nvSpPr>
        <p:spPr>
          <a:xfrm>
            <a:off x="155625" y="4726725"/>
            <a:ext cx="1492800" cy="3093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SzPts val="900"/>
              <a:buChar char="●"/>
              <a:defRPr sz="900"/>
            </a:lvl1pPr>
            <a:lvl2pPr indent="-285750" lvl="1" marL="914400">
              <a:spcBef>
                <a:spcPts val="0"/>
              </a:spcBef>
              <a:spcAft>
                <a:spcPts val="0"/>
              </a:spcAft>
              <a:buSzPts val="900"/>
              <a:buChar char="○"/>
              <a:defRPr sz="900"/>
            </a:lvl2pPr>
            <a:lvl3pPr indent="-285750" lvl="2" marL="1371600">
              <a:spcBef>
                <a:spcPts val="0"/>
              </a:spcBef>
              <a:spcAft>
                <a:spcPts val="0"/>
              </a:spcAft>
              <a:buSzPts val="900"/>
              <a:buChar char="■"/>
              <a:defRPr sz="900"/>
            </a:lvl3pPr>
            <a:lvl4pPr indent="-285750" lvl="3" marL="1828800">
              <a:spcBef>
                <a:spcPts val="0"/>
              </a:spcBef>
              <a:spcAft>
                <a:spcPts val="0"/>
              </a:spcAft>
              <a:buSzPts val="900"/>
              <a:buChar char="●"/>
              <a:defRPr sz="900"/>
            </a:lvl4pPr>
            <a:lvl5pPr indent="-285750" lvl="4" marL="2286000">
              <a:spcBef>
                <a:spcPts val="0"/>
              </a:spcBef>
              <a:spcAft>
                <a:spcPts val="0"/>
              </a:spcAft>
              <a:buSzPts val="900"/>
              <a:buChar char="○"/>
              <a:defRPr sz="900"/>
            </a:lvl5pPr>
            <a:lvl6pPr indent="-285750" lvl="5" marL="2743200">
              <a:spcBef>
                <a:spcPts val="0"/>
              </a:spcBef>
              <a:spcAft>
                <a:spcPts val="0"/>
              </a:spcAft>
              <a:buSzPts val="900"/>
              <a:buChar char="■"/>
              <a:defRPr sz="900"/>
            </a:lvl6pPr>
            <a:lvl7pPr indent="-285750" lvl="6" marL="3200400">
              <a:spcBef>
                <a:spcPts val="0"/>
              </a:spcBef>
              <a:spcAft>
                <a:spcPts val="0"/>
              </a:spcAft>
              <a:buSzPts val="900"/>
              <a:buChar char="●"/>
              <a:defRPr sz="900"/>
            </a:lvl7pPr>
            <a:lvl8pPr indent="-285750" lvl="7" marL="3657600">
              <a:spcBef>
                <a:spcPts val="0"/>
              </a:spcBef>
              <a:spcAft>
                <a:spcPts val="0"/>
              </a:spcAft>
              <a:buSzPts val="900"/>
              <a:buChar char="○"/>
              <a:defRPr sz="900"/>
            </a:lvl8pPr>
            <a:lvl9pPr indent="-285750" lvl="8" marL="4114800">
              <a:spcBef>
                <a:spcPts val="0"/>
              </a:spcBef>
              <a:spcAft>
                <a:spcPts val="0"/>
              </a:spcAft>
              <a:buSzPts val="900"/>
              <a:buChar char="■"/>
              <a:defRPr sz="900"/>
            </a:lvl9pPr>
          </a:lstStyle>
          <a:p/>
        </p:txBody>
      </p:sp>
      <p:sp>
        <p:nvSpPr>
          <p:cNvPr id="206" name="Google Shape;206;p28"/>
          <p:cNvSpPr txBox="1"/>
          <p:nvPr>
            <p:ph type="title"/>
          </p:nvPr>
        </p:nvSpPr>
        <p:spPr>
          <a:xfrm>
            <a:off x="5366000" y="1371600"/>
            <a:ext cx="3294300" cy="912000"/>
          </a:xfrm>
          <a:prstGeom prst="rect">
            <a:avLst/>
          </a:prstGeom>
        </p:spPr>
        <p:txBody>
          <a:bodyPr anchorCtr="0" anchor="b" bIns="91425" lIns="91425" spcFirstLastPara="1" rIns="91425" wrap="square" tIns="91425">
            <a:noAutofit/>
          </a:bodyPr>
          <a:lstStyle>
            <a:lvl1pPr lvl="0">
              <a:lnSpc>
                <a:spcPct val="90000"/>
              </a:lnSpc>
              <a:spcBef>
                <a:spcPts val="0"/>
              </a:spcBef>
              <a:spcAft>
                <a:spcPts val="0"/>
              </a:spcAft>
              <a:buSzPts val="3000"/>
              <a:buFont typeface="Lexend"/>
              <a:buNone/>
              <a:defRPr sz="3000">
                <a:latin typeface="Lexend"/>
                <a:ea typeface="Lexend"/>
                <a:cs typeface="Lexend"/>
                <a:sym typeface="Lexend"/>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07" name="Google Shape;207;p28"/>
          <p:cNvSpPr txBox="1"/>
          <p:nvPr>
            <p:ph idx="3" type="body"/>
          </p:nvPr>
        </p:nvSpPr>
        <p:spPr>
          <a:xfrm>
            <a:off x="5366000" y="2414025"/>
            <a:ext cx="3294300" cy="1133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Font typeface="DM Sans"/>
              <a:buChar char="●"/>
              <a:defRPr/>
            </a:lvl1pPr>
            <a:lvl2pPr indent="-304800" lvl="1" marL="914400">
              <a:spcBef>
                <a:spcPts val="0"/>
              </a:spcBef>
              <a:spcAft>
                <a:spcPts val="0"/>
              </a:spcAft>
              <a:buSzPts val="1200"/>
              <a:buFont typeface="DM Sans"/>
              <a:buChar char="○"/>
              <a:defRPr/>
            </a:lvl2pPr>
            <a:lvl3pPr indent="-304800" lvl="2" marL="1371600">
              <a:spcBef>
                <a:spcPts val="0"/>
              </a:spcBef>
              <a:spcAft>
                <a:spcPts val="0"/>
              </a:spcAft>
              <a:buSzPts val="1200"/>
              <a:buFont typeface="DM Sans"/>
              <a:buChar char="■"/>
              <a:defRPr/>
            </a:lvl3pPr>
            <a:lvl4pPr indent="-304800" lvl="3" marL="1828800">
              <a:spcBef>
                <a:spcPts val="0"/>
              </a:spcBef>
              <a:spcAft>
                <a:spcPts val="0"/>
              </a:spcAft>
              <a:buSzPts val="1200"/>
              <a:buFont typeface="DM Sans"/>
              <a:buChar char="●"/>
              <a:defRPr/>
            </a:lvl4pPr>
            <a:lvl5pPr indent="-304800" lvl="4" marL="2286000">
              <a:spcBef>
                <a:spcPts val="0"/>
              </a:spcBef>
              <a:spcAft>
                <a:spcPts val="0"/>
              </a:spcAft>
              <a:buSzPts val="1200"/>
              <a:buFont typeface="DM Sans"/>
              <a:buChar char="○"/>
              <a:defRPr/>
            </a:lvl5pPr>
            <a:lvl6pPr indent="-304800" lvl="5" marL="2743200">
              <a:spcBef>
                <a:spcPts val="0"/>
              </a:spcBef>
              <a:spcAft>
                <a:spcPts val="0"/>
              </a:spcAft>
              <a:buSzPts val="1200"/>
              <a:buFont typeface="DM Sans"/>
              <a:buChar char="■"/>
              <a:defRPr/>
            </a:lvl6pPr>
            <a:lvl7pPr indent="-304800" lvl="6" marL="3200400">
              <a:spcBef>
                <a:spcPts val="0"/>
              </a:spcBef>
              <a:spcAft>
                <a:spcPts val="0"/>
              </a:spcAft>
              <a:buSzPts val="1200"/>
              <a:buFont typeface="DM Sans"/>
              <a:buChar char="●"/>
              <a:defRPr/>
            </a:lvl7pPr>
            <a:lvl8pPr indent="-304800" lvl="7" marL="3657600">
              <a:spcBef>
                <a:spcPts val="0"/>
              </a:spcBef>
              <a:spcAft>
                <a:spcPts val="0"/>
              </a:spcAft>
              <a:buSzPts val="1200"/>
              <a:buFont typeface="DM Sans"/>
              <a:buChar char="○"/>
              <a:defRPr/>
            </a:lvl8pPr>
            <a:lvl9pPr indent="-304800" lvl="8" marL="4114800">
              <a:spcBef>
                <a:spcPts val="0"/>
              </a:spcBef>
              <a:spcAft>
                <a:spcPts val="0"/>
              </a:spcAft>
              <a:buSzPts val="1200"/>
              <a:buFont typeface="DM Sans"/>
              <a:buChar char="■"/>
              <a:defRPr/>
            </a:lvl9pPr>
          </a:lstStyle>
          <a:p/>
        </p:txBody>
      </p:sp>
    </p:spTree>
  </p:cSld>
  <p:clrMapOvr>
    <a:masterClrMapping/>
  </p:clrMapOvr>
  <p:extLst>
    <p:ext uri="{DCECCB84-F9BA-43D5-87BE-67443E8EF086}">
      <p15:sldGuideLst>
        <p15:guide id="1" pos="154">
          <p15:clr>
            <a:srgbClr val="E46962"/>
          </p15:clr>
        </p15:guide>
        <p15:guide id="2" pos="5617">
          <p15:clr>
            <a:srgbClr val="E46962"/>
          </p15:clr>
        </p15:guide>
        <p15:guide id="3" orient="horz" pos="216">
          <p15:clr>
            <a:srgbClr val="E46962"/>
          </p15:clr>
        </p15:guide>
      </p15:sldGuideLst>
    </p:ext>
  </p:extLs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blank">
  <p:cSld name="TITLE_1_1_1_1_1_2_2">
    <p:spTree>
      <p:nvGrpSpPr>
        <p:cNvPr id="208" name="Shape 208"/>
        <p:cNvGrpSpPr/>
        <p:nvPr/>
      </p:nvGrpSpPr>
      <p:grpSpPr>
        <a:xfrm>
          <a:off x="0" y="0"/>
          <a:ext cx="0" cy="0"/>
          <a:chOff x="0" y="0"/>
          <a:chExt cx="0" cy="0"/>
        </a:xfrm>
      </p:grpSpPr>
      <p:cxnSp>
        <p:nvCxnSpPr>
          <p:cNvPr id="209" name="Google Shape;209;p29"/>
          <p:cNvCxnSpPr/>
          <p:nvPr/>
        </p:nvCxnSpPr>
        <p:spPr>
          <a:xfrm>
            <a:off x="245938" y="4726725"/>
            <a:ext cx="8670900" cy="0"/>
          </a:xfrm>
          <a:prstGeom prst="straightConnector1">
            <a:avLst/>
          </a:prstGeom>
          <a:noFill/>
          <a:ln cap="flat" cmpd="sng" w="9525">
            <a:solidFill>
              <a:schemeClr val="dk1"/>
            </a:solidFill>
            <a:prstDash val="solid"/>
            <a:round/>
            <a:headEnd len="med" w="med" type="none"/>
            <a:tailEnd len="med" w="med" type="none"/>
          </a:ln>
        </p:spPr>
      </p:cxnSp>
      <p:sp>
        <p:nvSpPr>
          <p:cNvPr id="210" name="Google Shape;210;p29"/>
          <p:cNvSpPr txBox="1"/>
          <p:nvPr>
            <p:ph idx="12" type="sldNum"/>
          </p:nvPr>
        </p:nvSpPr>
        <p:spPr>
          <a:xfrm>
            <a:off x="8461460" y="4726725"/>
            <a:ext cx="548700" cy="309300"/>
          </a:xfrm>
          <a:prstGeom prst="rect">
            <a:avLst/>
          </a:prstGeom>
          <a:noFill/>
          <a:ln>
            <a:noFill/>
          </a:ln>
        </p:spPr>
        <p:txBody>
          <a:bodyPr anchorCtr="0" anchor="ctr" bIns="91425" lIns="91425" spcFirstLastPara="1" rIns="91425" wrap="square" tIns="91425">
            <a:noAutofit/>
          </a:bodyPr>
          <a:lstStyle>
            <a:lvl1pPr lvl="0" rtl="0" algn="r">
              <a:buNone/>
              <a:defRPr sz="900">
                <a:solidFill>
                  <a:schemeClr val="dk1"/>
                </a:solidFill>
                <a:latin typeface="DM Sans"/>
                <a:ea typeface="DM Sans"/>
                <a:cs typeface="DM Sans"/>
                <a:sym typeface="DM Sans"/>
              </a:defRPr>
            </a:lvl1pPr>
            <a:lvl2pPr lvl="1" rtl="0" algn="r">
              <a:buNone/>
              <a:defRPr sz="900">
                <a:solidFill>
                  <a:schemeClr val="dk1"/>
                </a:solidFill>
                <a:latin typeface="DM Sans"/>
                <a:ea typeface="DM Sans"/>
                <a:cs typeface="DM Sans"/>
                <a:sym typeface="DM Sans"/>
              </a:defRPr>
            </a:lvl2pPr>
            <a:lvl3pPr lvl="2" rtl="0" algn="r">
              <a:buNone/>
              <a:defRPr sz="900">
                <a:solidFill>
                  <a:schemeClr val="dk1"/>
                </a:solidFill>
                <a:latin typeface="DM Sans"/>
                <a:ea typeface="DM Sans"/>
                <a:cs typeface="DM Sans"/>
                <a:sym typeface="DM Sans"/>
              </a:defRPr>
            </a:lvl3pPr>
            <a:lvl4pPr lvl="3" rtl="0" algn="r">
              <a:buNone/>
              <a:defRPr sz="900">
                <a:solidFill>
                  <a:schemeClr val="dk1"/>
                </a:solidFill>
                <a:latin typeface="DM Sans"/>
                <a:ea typeface="DM Sans"/>
                <a:cs typeface="DM Sans"/>
                <a:sym typeface="DM Sans"/>
              </a:defRPr>
            </a:lvl4pPr>
            <a:lvl5pPr lvl="4" rtl="0" algn="r">
              <a:buNone/>
              <a:defRPr sz="900">
                <a:solidFill>
                  <a:schemeClr val="dk1"/>
                </a:solidFill>
                <a:latin typeface="DM Sans"/>
                <a:ea typeface="DM Sans"/>
                <a:cs typeface="DM Sans"/>
                <a:sym typeface="DM Sans"/>
              </a:defRPr>
            </a:lvl5pPr>
            <a:lvl6pPr lvl="5" rtl="0" algn="r">
              <a:buNone/>
              <a:defRPr sz="900">
                <a:solidFill>
                  <a:schemeClr val="dk1"/>
                </a:solidFill>
                <a:latin typeface="DM Sans"/>
                <a:ea typeface="DM Sans"/>
                <a:cs typeface="DM Sans"/>
                <a:sym typeface="DM Sans"/>
              </a:defRPr>
            </a:lvl6pPr>
            <a:lvl7pPr lvl="6" rtl="0" algn="r">
              <a:buNone/>
              <a:defRPr sz="900">
                <a:solidFill>
                  <a:schemeClr val="dk1"/>
                </a:solidFill>
                <a:latin typeface="DM Sans"/>
                <a:ea typeface="DM Sans"/>
                <a:cs typeface="DM Sans"/>
                <a:sym typeface="DM Sans"/>
              </a:defRPr>
            </a:lvl7pPr>
            <a:lvl8pPr lvl="7" rtl="0" algn="r">
              <a:buNone/>
              <a:defRPr sz="900">
                <a:solidFill>
                  <a:schemeClr val="dk1"/>
                </a:solidFill>
                <a:latin typeface="DM Sans"/>
                <a:ea typeface="DM Sans"/>
                <a:cs typeface="DM Sans"/>
                <a:sym typeface="DM Sans"/>
              </a:defRPr>
            </a:lvl8pPr>
            <a:lvl9pPr lvl="8" rtl="0" algn="r">
              <a:buNone/>
              <a:defRPr sz="900">
                <a:solidFill>
                  <a:schemeClr val="dk1"/>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211" name="Google Shape;211;p29"/>
          <p:cNvSpPr txBox="1"/>
          <p:nvPr>
            <p:ph idx="1" type="body"/>
          </p:nvPr>
        </p:nvSpPr>
        <p:spPr>
          <a:xfrm>
            <a:off x="2657270" y="4726725"/>
            <a:ext cx="1492800" cy="3093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SzPts val="900"/>
              <a:buChar char="●"/>
              <a:defRPr sz="900"/>
            </a:lvl1pPr>
            <a:lvl2pPr indent="-285750" lvl="1" marL="914400">
              <a:spcBef>
                <a:spcPts val="0"/>
              </a:spcBef>
              <a:spcAft>
                <a:spcPts val="0"/>
              </a:spcAft>
              <a:buSzPts val="900"/>
              <a:buChar char="○"/>
              <a:defRPr sz="900"/>
            </a:lvl2pPr>
            <a:lvl3pPr indent="-285750" lvl="2" marL="1371600">
              <a:spcBef>
                <a:spcPts val="0"/>
              </a:spcBef>
              <a:spcAft>
                <a:spcPts val="0"/>
              </a:spcAft>
              <a:buSzPts val="900"/>
              <a:buChar char="■"/>
              <a:defRPr sz="900"/>
            </a:lvl3pPr>
            <a:lvl4pPr indent="-285750" lvl="3" marL="1828800">
              <a:spcBef>
                <a:spcPts val="0"/>
              </a:spcBef>
              <a:spcAft>
                <a:spcPts val="0"/>
              </a:spcAft>
              <a:buSzPts val="900"/>
              <a:buChar char="●"/>
              <a:defRPr sz="900"/>
            </a:lvl4pPr>
            <a:lvl5pPr indent="-285750" lvl="4" marL="2286000">
              <a:spcBef>
                <a:spcPts val="0"/>
              </a:spcBef>
              <a:spcAft>
                <a:spcPts val="0"/>
              </a:spcAft>
              <a:buSzPts val="900"/>
              <a:buChar char="○"/>
              <a:defRPr sz="900"/>
            </a:lvl5pPr>
            <a:lvl6pPr indent="-285750" lvl="5" marL="2743200">
              <a:spcBef>
                <a:spcPts val="0"/>
              </a:spcBef>
              <a:spcAft>
                <a:spcPts val="0"/>
              </a:spcAft>
              <a:buSzPts val="900"/>
              <a:buChar char="■"/>
              <a:defRPr sz="900"/>
            </a:lvl6pPr>
            <a:lvl7pPr indent="-285750" lvl="6" marL="3200400">
              <a:spcBef>
                <a:spcPts val="0"/>
              </a:spcBef>
              <a:spcAft>
                <a:spcPts val="0"/>
              </a:spcAft>
              <a:buSzPts val="900"/>
              <a:buChar char="●"/>
              <a:defRPr sz="900"/>
            </a:lvl7pPr>
            <a:lvl8pPr indent="-285750" lvl="7" marL="3657600">
              <a:spcBef>
                <a:spcPts val="0"/>
              </a:spcBef>
              <a:spcAft>
                <a:spcPts val="0"/>
              </a:spcAft>
              <a:buSzPts val="900"/>
              <a:buChar char="○"/>
              <a:defRPr sz="900"/>
            </a:lvl8pPr>
            <a:lvl9pPr indent="-285750" lvl="8" marL="4114800">
              <a:spcBef>
                <a:spcPts val="0"/>
              </a:spcBef>
              <a:spcAft>
                <a:spcPts val="0"/>
              </a:spcAft>
              <a:buSzPts val="900"/>
              <a:buChar char="■"/>
              <a:defRPr sz="900"/>
            </a:lvl9pPr>
          </a:lstStyle>
          <a:p/>
        </p:txBody>
      </p:sp>
      <p:sp>
        <p:nvSpPr>
          <p:cNvPr id="212" name="Google Shape;212;p29"/>
          <p:cNvSpPr txBox="1"/>
          <p:nvPr>
            <p:ph idx="2" type="body"/>
          </p:nvPr>
        </p:nvSpPr>
        <p:spPr>
          <a:xfrm>
            <a:off x="155625" y="4726725"/>
            <a:ext cx="1492800" cy="3093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SzPts val="900"/>
              <a:buChar char="●"/>
              <a:defRPr sz="900"/>
            </a:lvl1pPr>
            <a:lvl2pPr indent="-285750" lvl="1" marL="914400">
              <a:spcBef>
                <a:spcPts val="0"/>
              </a:spcBef>
              <a:spcAft>
                <a:spcPts val="0"/>
              </a:spcAft>
              <a:buSzPts val="900"/>
              <a:buChar char="○"/>
              <a:defRPr sz="900"/>
            </a:lvl2pPr>
            <a:lvl3pPr indent="-285750" lvl="2" marL="1371600">
              <a:spcBef>
                <a:spcPts val="0"/>
              </a:spcBef>
              <a:spcAft>
                <a:spcPts val="0"/>
              </a:spcAft>
              <a:buSzPts val="900"/>
              <a:buChar char="■"/>
              <a:defRPr sz="900"/>
            </a:lvl3pPr>
            <a:lvl4pPr indent="-285750" lvl="3" marL="1828800">
              <a:spcBef>
                <a:spcPts val="0"/>
              </a:spcBef>
              <a:spcAft>
                <a:spcPts val="0"/>
              </a:spcAft>
              <a:buSzPts val="900"/>
              <a:buChar char="●"/>
              <a:defRPr sz="900"/>
            </a:lvl4pPr>
            <a:lvl5pPr indent="-285750" lvl="4" marL="2286000">
              <a:spcBef>
                <a:spcPts val="0"/>
              </a:spcBef>
              <a:spcAft>
                <a:spcPts val="0"/>
              </a:spcAft>
              <a:buSzPts val="900"/>
              <a:buChar char="○"/>
              <a:defRPr sz="900"/>
            </a:lvl5pPr>
            <a:lvl6pPr indent="-285750" lvl="5" marL="2743200">
              <a:spcBef>
                <a:spcPts val="0"/>
              </a:spcBef>
              <a:spcAft>
                <a:spcPts val="0"/>
              </a:spcAft>
              <a:buSzPts val="900"/>
              <a:buChar char="■"/>
              <a:defRPr sz="900"/>
            </a:lvl6pPr>
            <a:lvl7pPr indent="-285750" lvl="6" marL="3200400">
              <a:spcBef>
                <a:spcPts val="0"/>
              </a:spcBef>
              <a:spcAft>
                <a:spcPts val="0"/>
              </a:spcAft>
              <a:buSzPts val="900"/>
              <a:buChar char="●"/>
              <a:defRPr sz="900"/>
            </a:lvl7pPr>
            <a:lvl8pPr indent="-285750" lvl="7" marL="3657600">
              <a:spcBef>
                <a:spcPts val="0"/>
              </a:spcBef>
              <a:spcAft>
                <a:spcPts val="0"/>
              </a:spcAft>
              <a:buSzPts val="900"/>
              <a:buChar char="○"/>
              <a:defRPr sz="900"/>
            </a:lvl8pPr>
            <a:lvl9pPr indent="-285750" lvl="8" marL="4114800">
              <a:spcBef>
                <a:spcPts val="0"/>
              </a:spcBef>
              <a:spcAft>
                <a:spcPts val="0"/>
              </a:spcAft>
              <a:buSzPts val="900"/>
              <a:buChar char="■"/>
              <a:defRPr sz="900"/>
            </a:lvl9pPr>
          </a:lstStyle>
          <a:p/>
        </p:txBody>
      </p:sp>
    </p:spTree>
  </p:cSld>
  <p:clrMapOvr>
    <a:masterClrMapping/>
  </p:clrMapOvr>
  <p:extLst>
    <p:ext uri="{DCECCB84-F9BA-43D5-87BE-67443E8EF086}">
      <p15:sldGuideLst>
        <p15:guide id="1" pos="154">
          <p15:clr>
            <a:srgbClr val="E46962"/>
          </p15:clr>
        </p15:guide>
        <p15:guide id="2" pos="5617">
          <p15:clr>
            <a:srgbClr val="E46962"/>
          </p15:clr>
        </p15:guide>
        <p15:guide id="3" orient="horz" pos="216">
          <p15:clr>
            <a:srgbClr val="E46962"/>
          </p15:clr>
        </p15:guide>
      </p15:sldGuideLst>
    </p:ext>
  </p:extLs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line Top">
  <p:cSld name="TITLE_1_1_1_1_1_2_1">
    <p:spTree>
      <p:nvGrpSpPr>
        <p:cNvPr id="213" name="Shape 213"/>
        <p:cNvGrpSpPr/>
        <p:nvPr/>
      </p:nvGrpSpPr>
      <p:grpSpPr>
        <a:xfrm>
          <a:off x="0" y="0"/>
          <a:ext cx="0" cy="0"/>
          <a:chOff x="0" y="0"/>
          <a:chExt cx="0" cy="0"/>
        </a:xfrm>
      </p:grpSpPr>
      <p:cxnSp>
        <p:nvCxnSpPr>
          <p:cNvPr id="214" name="Google Shape;214;p30"/>
          <p:cNvCxnSpPr/>
          <p:nvPr/>
        </p:nvCxnSpPr>
        <p:spPr>
          <a:xfrm>
            <a:off x="245938" y="4726725"/>
            <a:ext cx="8670900" cy="0"/>
          </a:xfrm>
          <a:prstGeom prst="straightConnector1">
            <a:avLst/>
          </a:prstGeom>
          <a:noFill/>
          <a:ln cap="flat" cmpd="sng" w="9525">
            <a:solidFill>
              <a:schemeClr val="dk1"/>
            </a:solidFill>
            <a:prstDash val="solid"/>
            <a:round/>
            <a:headEnd len="med" w="med" type="none"/>
            <a:tailEnd len="med" w="med" type="none"/>
          </a:ln>
        </p:spPr>
      </p:cxnSp>
      <p:sp>
        <p:nvSpPr>
          <p:cNvPr id="215" name="Google Shape;215;p30"/>
          <p:cNvSpPr txBox="1"/>
          <p:nvPr>
            <p:ph idx="12" type="sldNum"/>
          </p:nvPr>
        </p:nvSpPr>
        <p:spPr>
          <a:xfrm>
            <a:off x="8461460" y="4726725"/>
            <a:ext cx="548700" cy="309300"/>
          </a:xfrm>
          <a:prstGeom prst="rect">
            <a:avLst/>
          </a:prstGeom>
          <a:noFill/>
          <a:ln>
            <a:noFill/>
          </a:ln>
        </p:spPr>
        <p:txBody>
          <a:bodyPr anchorCtr="0" anchor="ctr" bIns="91425" lIns="91425" spcFirstLastPara="1" rIns="91425" wrap="square" tIns="91425">
            <a:noAutofit/>
          </a:bodyPr>
          <a:lstStyle>
            <a:lvl1pPr lvl="0" rtl="0" algn="r">
              <a:buNone/>
              <a:defRPr sz="900">
                <a:solidFill>
                  <a:schemeClr val="dk1"/>
                </a:solidFill>
                <a:latin typeface="DM Sans"/>
                <a:ea typeface="DM Sans"/>
                <a:cs typeface="DM Sans"/>
                <a:sym typeface="DM Sans"/>
              </a:defRPr>
            </a:lvl1pPr>
            <a:lvl2pPr lvl="1" rtl="0" algn="r">
              <a:buNone/>
              <a:defRPr sz="900">
                <a:solidFill>
                  <a:schemeClr val="dk1"/>
                </a:solidFill>
                <a:latin typeface="DM Sans"/>
                <a:ea typeface="DM Sans"/>
                <a:cs typeface="DM Sans"/>
                <a:sym typeface="DM Sans"/>
              </a:defRPr>
            </a:lvl2pPr>
            <a:lvl3pPr lvl="2" rtl="0" algn="r">
              <a:buNone/>
              <a:defRPr sz="900">
                <a:solidFill>
                  <a:schemeClr val="dk1"/>
                </a:solidFill>
                <a:latin typeface="DM Sans"/>
                <a:ea typeface="DM Sans"/>
                <a:cs typeface="DM Sans"/>
                <a:sym typeface="DM Sans"/>
              </a:defRPr>
            </a:lvl3pPr>
            <a:lvl4pPr lvl="3" rtl="0" algn="r">
              <a:buNone/>
              <a:defRPr sz="900">
                <a:solidFill>
                  <a:schemeClr val="dk1"/>
                </a:solidFill>
                <a:latin typeface="DM Sans"/>
                <a:ea typeface="DM Sans"/>
                <a:cs typeface="DM Sans"/>
                <a:sym typeface="DM Sans"/>
              </a:defRPr>
            </a:lvl4pPr>
            <a:lvl5pPr lvl="4" rtl="0" algn="r">
              <a:buNone/>
              <a:defRPr sz="900">
                <a:solidFill>
                  <a:schemeClr val="dk1"/>
                </a:solidFill>
                <a:latin typeface="DM Sans"/>
                <a:ea typeface="DM Sans"/>
                <a:cs typeface="DM Sans"/>
                <a:sym typeface="DM Sans"/>
              </a:defRPr>
            </a:lvl5pPr>
            <a:lvl6pPr lvl="5" rtl="0" algn="r">
              <a:buNone/>
              <a:defRPr sz="900">
                <a:solidFill>
                  <a:schemeClr val="dk1"/>
                </a:solidFill>
                <a:latin typeface="DM Sans"/>
                <a:ea typeface="DM Sans"/>
                <a:cs typeface="DM Sans"/>
                <a:sym typeface="DM Sans"/>
              </a:defRPr>
            </a:lvl6pPr>
            <a:lvl7pPr lvl="6" rtl="0" algn="r">
              <a:buNone/>
              <a:defRPr sz="900">
                <a:solidFill>
                  <a:schemeClr val="dk1"/>
                </a:solidFill>
                <a:latin typeface="DM Sans"/>
                <a:ea typeface="DM Sans"/>
                <a:cs typeface="DM Sans"/>
                <a:sym typeface="DM Sans"/>
              </a:defRPr>
            </a:lvl7pPr>
            <a:lvl8pPr lvl="7" rtl="0" algn="r">
              <a:buNone/>
              <a:defRPr sz="900">
                <a:solidFill>
                  <a:schemeClr val="dk1"/>
                </a:solidFill>
                <a:latin typeface="DM Sans"/>
                <a:ea typeface="DM Sans"/>
                <a:cs typeface="DM Sans"/>
                <a:sym typeface="DM Sans"/>
              </a:defRPr>
            </a:lvl8pPr>
            <a:lvl9pPr lvl="8" rtl="0" algn="r">
              <a:buNone/>
              <a:defRPr sz="900">
                <a:solidFill>
                  <a:schemeClr val="dk1"/>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216" name="Google Shape;216;p30"/>
          <p:cNvSpPr txBox="1"/>
          <p:nvPr>
            <p:ph idx="1" type="body"/>
          </p:nvPr>
        </p:nvSpPr>
        <p:spPr>
          <a:xfrm>
            <a:off x="2657270" y="4726725"/>
            <a:ext cx="1492800" cy="3093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SzPts val="900"/>
              <a:buChar char="●"/>
              <a:defRPr sz="900"/>
            </a:lvl1pPr>
            <a:lvl2pPr indent="-285750" lvl="1" marL="914400">
              <a:spcBef>
                <a:spcPts val="0"/>
              </a:spcBef>
              <a:spcAft>
                <a:spcPts val="0"/>
              </a:spcAft>
              <a:buSzPts val="900"/>
              <a:buChar char="○"/>
              <a:defRPr sz="900"/>
            </a:lvl2pPr>
            <a:lvl3pPr indent="-285750" lvl="2" marL="1371600">
              <a:spcBef>
                <a:spcPts val="0"/>
              </a:spcBef>
              <a:spcAft>
                <a:spcPts val="0"/>
              </a:spcAft>
              <a:buSzPts val="900"/>
              <a:buChar char="■"/>
              <a:defRPr sz="900"/>
            </a:lvl3pPr>
            <a:lvl4pPr indent="-285750" lvl="3" marL="1828800">
              <a:spcBef>
                <a:spcPts val="0"/>
              </a:spcBef>
              <a:spcAft>
                <a:spcPts val="0"/>
              </a:spcAft>
              <a:buSzPts val="900"/>
              <a:buChar char="●"/>
              <a:defRPr sz="900"/>
            </a:lvl4pPr>
            <a:lvl5pPr indent="-285750" lvl="4" marL="2286000">
              <a:spcBef>
                <a:spcPts val="0"/>
              </a:spcBef>
              <a:spcAft>
                <a:spcPts val="0"/>
              </a:spcAft>
              <a:buSzPts val="900"/>
              <a:buChar char="○"/>
              <a:defRPr sz="900"/>
            </a:lvl5pPr>
            <a:lvl6pPr indent="-285750" lvl="5" marL="2743200">
              <a:spcBef>
                <a:spcPts val="0"/>
              </a:spcBef>
              <a:spcAft>
                <a:spcPts val="0"/>
              </a:spcAft>
              <a:buSzPts val="900"/>
              <a:buChar char="■"/>
              <a:defRPr sz="900"/>
            </a:lvl6pPr>
            <a:lvl7pPr indent="-285750" lvl="6" marL="3200400">
              <a:spcBef>
                <a:spcPts val="0"/>
              </a:spcBef>
              <a:spcAft>
                <a:spcPts val="0"/>
              </a:spcAft>
              <a:buSzPts val="900"/>
              <a:buChar char="●"/>
              <a:defRPr sz="900"/>
            </a:lvl7pPr>
            <a:lvl8pPr indent="-285750" lvl="7" marL="3657600">
              <a:spcBef>
                <a:spcPts val="0"/>
              </a:spcBef>
              <a:spcAft>
                <a:spcPts val="0"/>
              </a:spcAft>
              <a:buSzPts val="900"/>
              <a:buChar char="○"/>
              <a:defRPr sz="900"/>
            </a:lvl8pPr>
            <a:lvl9pPr indent="-285750" lvl="8" marL="4114800">
              <a:spcBef>
                <a:spcPts val="0"/>
              </a:spcBef>
              <a:spcAft>
                <a:spcPts val="0"/>
              </a:spcAft>
              <a:buSzPts val="900"/>
              <a:buChar char="■"/>
              <a:defRPr sz="900"/>
            </a:lvl9pPr>
          </a:lstStyle>
          <a:p/>
        </p:txBody>
      </p:sp>
      <p:sp>
        <p:nvSpPr>
          <p:cNvPr id="217" name="Google Shape;217;p30"/>
          <p:cNvSpPr txBox="1"/>
          <p:nvPr>
            <p:ph idx="2" type="body"/>
          </p:nvPr>
        </p:nvSpPr>
        <p:spPr>
          <a:xfrm>
            <a:off x="155625" y="4726725"/>
            <a:ext cx="1492800" cy="3093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SzPts val="900"/>
              <a:buChar char="●"/>
              <a:defRPr sz="900"/>
            </a:lvl1pPr>
            <a:lvl2pPr indent="-285750" lvl="1" marL="914400">
              <a:spcBef>
                <a:spcPts val="0"/>
              </a:spcBef>
              <a:spcAft>
                <a:spcPts val="0"/>
              </a:spcAft>
              <a:buSzPts val="900"/>
              <a:buChar char="○"/>
              <a:defRPr sz="900"/>
            </a:lvl2pPr>
            <a:lvl3pPr indent="-285750" lvl="2" marL="1371600">
              <a:spcBef>
                <a:spcPts val="0"/>
              </a:spcBef>
              <a:spcAft>
                <a:spcPts val="0"/>
              </a:spcAft>
              <a:buSzPts val="900"/>
              <a:buChar char="■"/>
              <a:defRPr sz="900"/>
            </a:lvl3pPr>
            <a:lvl4pPr indent="-285750" lvl="3" marL="1828800">
              <a:spcBef>
                <a:spcPts val="0"/>
              </a:spcBef>
              <a:spcAft>
                <a:spcPts val="0"/>
              </a:spcAft>
              <a:buSzPts val="900"/>
              <a:buChar char="●"/>
              <a:defRPr sz="900"/>
            </a:lvl4pPr>
            <a:lvl5pPr indent="-285750" lvl="4" marL="2286000">
              <a:spcBef>
                <a:spcPts val="0"/>
              </a:spcBef>
              <a:spcAft>
                <a:spcPts val="0"/>
              </a:spcAft>
              <a:buSzPts val="900"/>
              <a:buChar char="○"/>
              <a:defRPr sz="900"/>
            </a:lvl5pPr>
            <a:lvl6pPr indent="-285750" lvl="5" marL="2743200">
              <a:spcBef>
                <a:spcPts val="0"/>
              </a:spcBef>
              <a:spcAft>
                <a:spcPts val="0"/>
              </a:spcAft>
              <a:buSzPts val="900"/>
              <a:buChar char="■"/>
              <a:defRPr sz="900"/>
            </a:lvl6pPr>
            <a:lvl7pPr indent="-285750" lvl="6" marL="3200400">
              <a:spcBef>
                <a:spcPts val="0"/>
              </a:spcBef>
              <a:spcAft>
                <a:spcPts val="0"/>
              </a:spcAft>
              <a:buSzPts val="900"/>
              <a:buChar char="●"/>
              <a:defRPr sz="900"/>
            </a:lvl7pPr>
            <a:lvl8pPr indent="-285750" lvl="7" marL="3657600">
              <a:spcBef>
                <a:spcPts val="0"/>
              </a:spcBef>
              <a:spcAft>
                <a:spcPts val="0"/>
              </a:spcAft>
              <a:buSzPts val="900"/>
              <a:buChar char="○"/>
              <a:defRPr sz="900"/>
            </a:lvl8pPr>
            <a:lvl9pPr indent="-285750" lvl="8" marL="4114800">
              <a:spcBef>
                <a:spcPts val="0"/>
              </a:spcBef>
              <a:spcAft>
                <a:spcPts val="0"/>
              </a:spcAft>
              <a:buSzPts val="900"/>
              <a:buChar char="■"/>
              <a:defRPr sz="900"/>
            </a:lvl9pPr>
          </a:lstStyle>
          <a:p/>
        </p:txBody>
      </p:sp>
      <p:sp>
        <p:nvSpPr>
          <p:cNvPr id="218" name="Google Shape;218;p30"/>
          <p:cNvSpPr txBox="1"/>
          <p:nvPr>
            <p:ph type="title"/>
          </p:nvPr>
        </p:nvSpPr>
        <p:spPr>
          <a:xfrm>
            <a:off x="146450" y="186948"/>
            <a:ext cx="4506900" cy="1189500"/>
          </a:xfrm>
          <a:prstGeom prst="rect">
            <a:avLst/>
          </a:prstGeom>
        </p:spPr>
        <p:txBody>
          <a:bodyPr anchorCtr="0" anchor="t" bIns="91425" lIns="91425" spcFirstLastPara="1" rIns="91425" wrap="square" tIns="91425">
            <a:noAutofit/>
          </a:bodyPr>
          <a:lstStyle>
            <a:lvl1pPr lvl="0">
              <a:lnSpc>
                <a:spcPct val="90000"/>
              </a:lnSpc>
              <a:spcBef>
                <a:spcPts val="0"/>
              </a:spcBef>
              <a:spcAft>
                <a:spcPts val="0"/>
              </a:spcAft>
              <a:buSzPts val="4000"/>
              <a:buFont typeface="Lexend"/>
              <a:buNone/>
              <a:defRPr sz="4000">
                <a:latin typeface="Lexend"/>
                <a:ea typeface="Lexend"/>
                <a:cs typeface="Lexend"/>
                <a:sym typeface="Lexend"/>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19" name="Google Shape;219;p30"/>
          <p:cNvSpPr txBox="1"/>
          <p:nvPr>
            <p:ph idx="3" type="body"/>
          </p:nvPr>
        </p:nvSpPr>
        <p:spPr>
          <a:xfrm>
            <a:off x="5028550" y="230050"/>
            <a:ext cx="3538200" cy="17391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Font typeface="DM Sans"/>
              <a:buChar char="●"/>
              <a:defRPr/>
            </a:lvl1pPr>
            <a:lvl2pPr indent="-304800" lvl="1" marL="914400">
              <a:spcBef>
                <a:spcPts val="0"/>
              </a:spcBef>
              <a:spcAft>
                <a:spcPts val="0"/>
              </a:spcAft>
              <a:buSzPts val="1200"/>
              <a:buFont typeface="DM Sans"/>
              <a:buChar char="○"/>
              <a:defRPr/>
            </a:lvl2pPr>
            <a:lvl3pPr indent="-304800" lvl="2" marL="1371600">
              <a:spcBef>
                <a:spcPts val="0"/>
              </a:spcBef>
              <a:spcAft>
                <a:spcPts val="0"/>
              </a:spcAft>
              <a:buSzPts val="1200"/>
              <a:buFont typeface="DM Sans"/>
              <a:buChar char="■"/>
              <a:defRPr/>
            </a:lvl3pPr>
            <a:lvl4pPr indent="-304800" lvl="3" marL="1828800">
              <a:spcBef>
                <a:spcPts val="0"/>
              </a:spcBef>
              <a:spcAft>
                <a:spcPts val="0"/>
              </a:spcAft>
              <a:buSzPts val="1200"/>
              <a:buFont typeface="DM Sans"/>
              <a:buChar char="●"/>
              <a:defRPr/>
            </a:lvl4pPr>
            <a:lvl5pPr indent="-304800" lvl="4" marL="2286000">
              <a:spcBef>
                <a:spcPts val="0"/>
              </a:spcBef>
              <a:spcAft>
                <a:spcPts val="0"/>
              </a:spcAft>
              <a:buSzPts val="1200"/>
              <a:buFont typeface="DM Sans"/>
              <a:buChar char="○"/>
              <a:defRPr/>
            </a:lvl5pPr>
            <a:lvl6pPr indent="-304800" lvl="5" marL="2743200">
              <a:spcBef>
                <a:spcPts val="0"/>
              </a:spcBef>
              <a:spcAft>
                <a:spcPts val="0"/>
              </a:spcAft>
              <a:buSzPts val="1200"/>
              <a:buFont typeface="DM Sans"/>
              <a:buChar char="■"/>
              <a:defRPr/>
            </a:lvl6pPr>
            <a:lvl7pPr indent="-304800" lvl="6" marL="3200400">
              <a:spcBef>
                <a:spcPts val="0"/>
              </a:spcBef>
              <a:spcAft>
                <a:spcPts val="0"/>
              </a:spcAft>
              <a:buSzPts val="1200"/>
              <a:buFont typeface="DM Sans"/>
              <a:buChar char="●"/>
              <a:defRPr/>
            </a:lvl7pPr>
            <a:lvl8pPr indent="-304800" lvl="7" marL="3657600">
              <a:spcBef>
                <a:spcPts val="0"/>
              </a:spcBef>
              <a:spcAft>
                <a:spcPts val="0"/>
              </a:spcAft>
              <a:buSzPts val="1200"/>
              <a:buFont typeface="DM Sans"/>
              <a:buChar char="○"/>
              <a:defRPr/>
            </a:lvl8pPr>
            <a:lvl9pPr indent="-304800" lvl="8" marL="4114800">
              <a:spcBef>
                <a:spcPts val="0"/>
              </a:spcBef>
              <a:spcAft>
                <a:spcPts val="0"/>
              </a:spcAft>
              <a:buSzPts val="1200"/>
              <a:buFont typeface="DM Sans"/>
              <a:buChar char="■"/>
              <a:defRPr/>
            </a:lvl9pPr>
          </a:lstStyle>
          <a:p/>
        </p:txBody>
      </p:sp>
    </p:spTree>
  </p:cSld>
  <p:clrMapOvr>
    <a:masterClrMapping/>
  </p:clrMapOvr>
  <p:extLst>
    <p:ext uri="{DCECCB84-F9BA-43D5-87BE-67443E8EF086}">
      <p15:sldGuideLst>
        <p15:guide id="1" pos="154">
          <p15:clr>
            <a:srgbClr val="E46962"/>
          </p15:clr>
        </p15:guide>
        <p15:guide id="2" pos="5617">
          <p15:clr>
            <a:srgbClr val="E46962"/>
          </p15:clr>
        </p15:guide>
        <p15:guide id="3" orient="horz" pos="216">
          <p15:clr>
            <a:srgbClr val="E46962"/>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_HEADER_1">
    <p:spTree>
      <p:nvGrpSpPr>
        <p:cNvPr id="41" name="Shape 41"/>
        <p:cNvGrpSpPr/>
        <p:nvPr/>
      </p:nvGrpSpPr>
      <p:grpSpPr>
        <a:xfrm>
          <a:off x="0" y="0"/>
          <a:ext cx="0" cy="0"/>
          <a:chOff x="0" y="0"/>
          <a:chExt cx="0" cy="0"/>
        </a:xfrm>
      </p:grpSpPr>
      <p:sp>
        <p:nvSpPr>
          <p:cNvPr id="42" name="Google Shape;42;p4"/>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43" name="Google Shape;43;p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AQ">
  <p:cSld name="TITLE_1_1_1_1_1_2_1_2">
    <p:spTree>
      <p:nvGrpSpPr>
        <p:cNvPr id="220" name="Shape 220"/>
        <p:cNvGrpSpPr/>
        <p:nvPr/>
      </p:nvGrpSpPr>
      <p:grpSpPr>
        <a:xfrm>
          <a:off x="0" y="0"/>
          <a:ext cx="0" cy="0"/>
          <a:chOff x="0" y="0"/>
          <a:chExt cx="0" cy="0"/>
        </a:xfrm>
      </p:grpSpPr>
      <p:sp>
        <p:nvSpPr>
          <p:cNvPr id="221" name="Google Shape;221;p31"/>
          <p:cNvSpPr txBox="1"/>
          <p:nvPr>
            <p:ph idx="1" type="body"/>
          </p:nvPr>
        </p:nvSpPr>
        <p:spPr>
          <a:xfrm>
            <a:off x="5023625" y="657479"/>
            <a:ext cx="3538200" cy="8268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Font typeface="DM Sans"/>
              <a:buChar char="●"/>
              <a:defRPr/>
            </a:lvl1pPr>
            <a:lvl2pPr indent="-304800" lvl="1" marL="914400">
              <a:spcBef>
                <a:spcPts val="0"/>
              </a:spcBef>
              <a:spcAft>
                <a:spcPts val="0"/>
              </a:spcAft>
              <a:buSzPts val="1200"/>
              <a:buFont typeface="DM Sans"/>
              <a:buChar char="○"/>
              <a:defRPr/>
            </a:lvl2pPr>
            <a:lvl3pPr indent="-304800" lvl="2" marL="1371600">
              <a:spcBef>
                <a:spcPts val="0"/>
              </a:spcBef>
              <a:spcAft>
                <a:spcPts val="0"/>
              </a:spcAft>
              <a:buSzPts val="1200"/>
              <a:buFont typeface="DM Sans"/>
              <a:buChar char="■"/>
              <a:defRPr/>
            </a:lvl3pPr>
            <a:lvl4pPr indent="-304800" lvl="3" marL="1828800">
              <a:spcBef>
                <a:spcPts val="0"/>
              </a:spcBef>
              <a:spcAft>
                <a:spcPts val="0"/>
              </a:spcAft>
              <a:buSzPts val="1200"/>
              <a:buFont typeface="DM Sans"/>
              <a:buChar char="●"/>
              <a:defRPr/>
            </a:lvl4pPr>
            <a:lvl5pPr indent="-304800" lvl="4" marL="2286000">
              <a:spcBef>
                <a:spcPts val="0"/>
              </a:spcBef>
              <a:spcAft>
                <a:spcPts val="0"/>
              </a:spcAft>
              <a:buSzPts val="1200"/>
              <a:buFont typeface="DM Sans"/>
              <a:buChar char="○"/>
              <a:defRPr/>
            </a:lvl5pPr>
            <a:lvl6pPr indent="-304800" lvl="5" marL="2743200">
              <a:spcBef>
                <a:spcPts val="0"/>
              </a:spcBef>
              <a:spcAft>
                <a:spcPts val="0"/>
              </a:spcAft>
              <a:buSzPts val="1200"/>
              <a:buFont typeface="DM Sans"/>
              <a:buChar char="■"/>
              <a:defRPr/>
            </a:lvl6pPr>
            <a:lvl7pPr indent="-304800" lvl="6" marL="3200400">
              <a:spcBef>
                <a:spcPts val="0"/>
              </a:spcBef>
              <a:spcAft>
                <a:spcPts val="0"/>
              </a:spcAft>
              <a:buSzPts val="1200"/>
              <a:buFont typeface="DM Sans"/>
              <a:buChar char="●"/>
              <a:defRPr/>
            </a:lvl7pPr>
            <a:lvl8pPr indent="-304800" lvl="7" marL="3657600">
              <a:spcBef>
                <a:spcPts val="0"/>
              </a:spcBef>
              <a:spcAft>
                <a:spcPts val="0"/>
              </a:spcAft>
              <a:buSzPts val="1200"/>
              <a:buFont typeface="DM Sans"/>
              <a:buChar char="○"/>
              <a:defRPr/>
            </a:lvl8pPr>
            <a:lvl9pPr indent="-304800" lvl="8" marL="4114800">
              <a:spcBef>
                <a:spcPts val="0"/>
              </a:spcBef>
              <a:spcAft>
                <a:spcPts val="0"/>
              </a:spcAft>
              <a:buSzPts val="1200"/>
              <a:buFont typeface="DM Sans"/>
              <a:buChar char="■"/>
              <a:defRPr/>
            </a:lvl9pPr>
          </a:lstStyle>
          <a:p/>
        </p:txBody>
      </p:sp>
      <p:cxnSp>
        <p:nvCxnSpPr>
          <p:cNvPr id="222" name="Google Shape;222;p31"/>
          <p:cNvCxnSpPr/>
          <p:nvPr/>
        </p:nvCxnSpPr>
        <p:spPr>
          <a:xfrm>
            <a:off x="245938" y="4726725"/>
            <a:ext cx="8670900" cy="0"/>
          </a:xfrm>
          <a:prstGeom prst="straightConnector1">
            <a:avLst/>
          </a:prstGeom>
          <a:noFill/>
          <a:ln cap="flat" cmpd="sng" w="9525">
            <a:solidFill>
              <a:schemeClr val="dk1"/>
            </a:solidFill>
            <a:prstDash val="solid"/>
            <a:round/>
            <a:headEnd len="med" w="med" type="none"/>
            <a:tailEnd len="med" w="med" type="none"/>
          </a:ln>
        </p:spPr>
      </p:cxnSp>
      <p:sp>
        <p:nvSpPr>
          <p:cNvPr id="223" name="Google Shape;223;p31"/>
          <p:cNvSpPr txBox="1"/>
          <p:nvPr>
            <p:ph idx="12" type="sldNum"/>
          </p:nvPr>
        </p:nvSpPr>
        <p:spPr>
          <a:xfrm>
            <a:off x="8461460" y="4726725"/>
            <a:ext cx="548700" cy="309300"/>
          </a:xfrm>
          <a:prstGeom prst="rect">
            <a:avLst/>
          </a:prstGeom>
          <a:noFill/>
          <a:ln>
            <a:noFill/>
          </a:ln>
        </p:spPr>
        <p:txBody>
          <a:bodyPr anchorCtr="0" anchor="ctr" bIns="91425" lIns="91425" spcFirstLastPara="1" rIns="91425" wrap="square" tIns="91425">
            <a:noAutofit/>
          </a:bodyPr>
          <a:lstStyle>
            <a:lvl1pPr lvl="0" rtl="0" algn="r">
              <a:buNone/>
              <a:defRPr sz="900">
                <a:solidFill>
                  <a:schemeClr val="dk1"/>
                </a:solidFill>
                <a:latin typeface="DM Sans"/>
                <a:ea typeface="DM Sans"/>
                <a:cs typeface="DM Sans"/>
                <a:sym typeface="DM Sans"/>
              </a:defRPr>
            </a:lvl1pPr>
            <a:lvl2pPr lvl="1" rtl="0" algn="r">
              <a:buNone/>
              <a:defRPr sz="900">
                <a:solidFill>
                  <a:schemeClr val="dk1"/>
                </a:solidFill>
                <a:latin typeface="DM Sans"/>
                <a:ea typeface="DM Sans"/>
                <a:cs typeface="DM Sans"/>
                <a:sym typeface="DM Sans"/>
              </a:defRPr>
            </a:lvl2pPr>
            <a:lvl3pPr lvl="2" rtl="0" algn="r">
              <a:buNone/>
              <a:defRPr sz="900">
                <a:solidFill>
                  <a:schemeClr val="dk1"/>
                </a:solidFill>
                <a:latin typeface="DM Sans"/>
                <a:ea typeface="DM Sans"/>
                <a:cs typeface="DM Sans"/>
                <a:sym typeface="DM Sans"/>
              </a:defRPr>
            </a:lvl3pPr>
            <a:lvl4pPr lvl="3" rtl="0" algn="r">
              <a:buNone/>
              <a:defRPr sz="900">
                <a:solidFill>
                  <a:schemeClr val="dk1"/>
                </a:solidFill>
                <a:latin typeface="DM Sans"/>
                <a:ea typeface="DM Sans"/>
                <a:cs typeface="DM Sans"/>
                <a:sym typeface="DM Sans"/>
              </a:defRPr>
            </a:lvl4pPr>
            <a:lvl5pPr lvl="4" rtl="0" algn="r">
              <a:buNone/>
              <a:defRPr sz="900">
                <a:solidFill>
                  <a:schemeClr val="dk1"/>
                </a:solidFill>
                <a:latin typeface="DM Sans"/>
                <a:ea typeface="DM Sans"/>
                <a:cs typeface="DM Sans"/>
                <a:sym typeface="DM Sans"/>
              </a:defRPr>
            </a:lvl5pPr>
            <a:lvl6pPr lvl="5" rtl="0" algn="r">
              <a:buNone/>
              <a:defRPr sz="900">
                <a:solidFill>
                  <a:schemeClr val="dk1"/>
                </a:solidFill>
                <a:latin typeface="DM Sans"/>
                <a:ea typeface="DM Sans"/>
                <a:cs typeface="DM Sans"/>
                <a:sym typeface="DM Sans"/>
              </a:defRPr>
            </a:lvl6pPr>
            <a:lvl7pPr lvl="6" rtl="0" algn="r">
              <a:buNone/>
              <a:defRPr sz="900">
                <a:solidFill>
                  <a:schemeClr val="dk1"/>
                </a:solidFill>
                <a:latin typeface="DM Sans"/>
                <a:ea typeface="DM Sans"/>
                <a:cs typeface="DM Sans"/>
                <a:sym typeface="DM Sans"/>
              </a:defRPr>
            </a:lvl7pPr>
            <a:lvl8pPr lvl="7" rtl="0" algn="r">
              <a:buNone/>
              <a:defRPr sz="900">
                <a:solidFill>
                  <a:schemeClr val="dk1"/>
                </a:solidFill>
                <a:latin typeface="DM Sans"/>
                <a:ea typeface="DM Sans"/>
                <a:cs typeface="DM Sans"/>
                <a:sym typeface="DM Sans"/>
              </a:defRPr>
            </a:lvl8pPr>
            <a:lvl9pPr lvl="8" rtl="0" algn="r">
              <a:buNone/>
              <a:defRPr sz="900">
                <a:solidFill>
                  <a:schemeClr val="dk1"/>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224" name="Google Shape;224;p31"/>
          <p:cNvSpPr txBox="1"/>
          <p:nvPr>
            <p:ph idx="2" type="body"/>
          </p:nvPr>
        </p:nvSpPr>
        <p:spPr>
          <a:xfrm>
            <a:off x="2657270" y="4726725"/>
            <a:ext cx="1492800" cy="3093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SzPts val="900"/>
              <a:buChar char="●"/>
              <a:defRPr sz="900"/>
            </a:lvl1pPr>
            <a:lvl2pPr indent="-285750" lvl="1" marL="914400">
              <a:spcBef>
                <a:spcPts val="0"/>
              </a:spcBef>
              <a:spcAft>
                <a:spcPts val="0"/>
              </a:spcAft>
              <a:buSzPts val="900"/>
              <a:buChar char="○"/>
              <a:defRPr sz="900"/>
            </a:lvl2pPr>
            <a:lvl3pPr indent="-285750" lvl="2" marL="1371600">
              <a:spcBef>
                <a:spcPts val="0"/>
              </a:spcBef>
              <a:spcAft>
                <a:spcPts val="0"/>
              </a:spcAft>
              <a:buSzPts val="900"/>
              <a:buChar char="■"/>
              <a:defRPr sz="900"/>
            </a:lvl3pPr>
            <a:lvl4pPr indent="-285750" lvl="3" marL="1828800">
              <a:spcBef>
                <a:spcPts val="0"/>
              </a:spcBef>
              <a:spcAft>
                <a:spcPts val="0"/>
              </a:spcAft>
              <a:buSzPts val="900"/>
              <a:buChar char="●"/>
              <a:defRPr sz="900"/>
            </a:lvl4pPr>
            <a:lvl5pPr indent="-285750" lvl="4" marL="2286000">
              <a:spcBef>
                <a:spcPts val="0"/>
              </a:spcBef>
              <a:spcAft>
                <a:spcPts val="0"/>
              </a:spcAft>
              <a:buSzPts val="900"/>
              <a:buChar char="○"/>
              <a:defRPr sz="900"/>
            </a:lvl5pPr>
            <a:lvl6pPr indent="-285750" lvl="5" marL="2743200">
              <a:spcBef>
                <a:spcPts val="0"/>
              </a:spcBef>
              <a:spcAft>
                <a:spcPts val="0"/>
              </a:spcAft>
              <a:buSzPts val="900"/>
              <a:buChar char="■"/>
              <a:defRPr sz="900"/>
            </a:lvl6pPr>
            <a:lvl7pPr indent="-285750" lvl="6" marL="3200400">
              <a:spcBef>
                <a:spcPts val="0"/>
              </a:spcBef>
              <a:spcAft>
                <a:spcPts val="0"/>
              </a:spcAft>
              <a:buSzPts val="900"/>
              <a:buChar char="●"/>
              <a:defRPr sz="900"/>
            </a:lvl7pPr>
            <a:lvl8pPr indent="-285750" lvl="7" marL="3657600">
              <a:spcBef>
                <a:spcPts val="0"/>
              </a:spcBef>
              <a:spcAft>
                <a:spcPts val="0"/>
              </a:spcAft>
              <a:buSzPts val="900"/>
              <a:buChar char="○"/>
              <a:defRPr sz="900"/>
            </a:lvl8pPr>
            <a:lvl9pPr indent="-285750" lvl="8" marL="4114800">
              <a:spcBef>
                <a:spcPts val="0"/>
              </a:spcBef>
              <a:spcAft>
                <a:spcPts val="0"/>
              </a:spcAft>
              <a:buSzPts val="900"/>
              <a:buChar char="■"/>
              <a:defRPr sz="900"/>
            </a:lvl9pPr>
          </a:lstStyle>
          <a:p/>
        </p:txBody>
      </p:sp>
      <p:sp>
        <p:nvSpPr>
          <p:cNvPr id="225" name="Google Shape;225;p31"/>
          <p:cNvSpPr txBox="1"/>
          <p:nvPr>
            <p:ph idx="3" type="body"/>
          </p:nvPr>
        </p:nvSpPr>
        <p:spPr>
          <a:xfrm>
            <a:off x="155625" y="4726725"/>
            <a:ext cx="1492800" cy="3093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SzPts val="900"/>
              <a:buChar char="●"/>
              <a:defRPr sz="900"/>
            </a:lvl1pPr>
            <a:lvl2pPr indent="-285750" lvl="1" marL="914400">
              <a:spcBef>
                <a:spcPts val="0"/>
              </a:spcBef>
              <a:spcAft>
                <a:spcPts val="0"/>
              </a:spcAft>
              <a:buSzPts val="900"/>
              <a:buChar char="○"/>
              <a:defRPr sz="900"/>
            </a:lvl2pPr>
            <a:lvl3pPr indent="-285750" lvl="2" marL="1371600">
              <a:spcBef>
                <a:spcPts val="0"/>
              </a:spcBef>
              <a:spcAft>
                <a:spcPts val="0"/>
              </a:spcAft>
              <a:buSzPts val="900"/>
              <a:buChar char="■"/>
              <a:defRPr sz="900"/>
            </a:lvl3pPr>
            <a:lvl4pPr indent="-285750" lvl="3" marL="1828800">
              <a:spcBef>
                <a:spcPts val="0"/>
              </a:spcBef>
              <a:spcAft>
                <a:spcPts val="0"/>
              </a:spcAft>
              <a:buSzPts val="900"/>
              <a:buChar char="●"/>
              <a:defRPr sz="900"/>
            </a:lvl4pPr>
            <a:lvl5pPr indent="-285750" lvl="4" marL="2286000">
              <a:spcBef>
                <a:spcPts val="0"/>
              </a:spcBef>
              <a:spcAft>
                <a:spcPts val="0"/>
              </a:spcAft>
              <a:buSzPts val="900"/>
              <a:buChar char="○"/>
              <a:defRPr sz="900"/>
            </a:lvl5pPr>
            <a:lvl6pPr indent="-285750" lvl="5" marL="2743200">
              <a:spcBef>
                <a:spcPts val="0"/>
              </a:spcBef>
              <a:spcAft>
                <a:spcPts val="0"/>
              </a:spcAft>
              <a:buSzPts val="900"/>
              <a:buChar char="■"/>
              <a:defRPr sz="900"/>
            </a:lvl6pPr>
            <a:lvl7pPr indent="-285750" lvl="6" marL="3200400">
              <a:spcBef>
                <a:spcPts val="0"/>
              </a:spcBef>
              <a:spcAft>
                <a:spcPts val="0"/>
              </a:spcAft>
              <a:buSzPts val="900"/>
              <a:buChar char="●"/>
              <a:defRPr sz="900"/>
            </a:lvl7pPr>
            <a:lvl8pPr indent="-285750" lvl="7" marL="3657600">
              <a:spcBef>
                <a:spcPts val="0"/>
              </a:spcBef>
              <a:spcAft>
                <a:spcPts val="0"/>
              </a:spcAft>
              <a:buSzPts val="900"/>
              <a:buChar char="○"/>
              <a:defRPr sz="900"/>
            </a:lvl8pPr>
            <a:lvl9pPr indent="-285750" lvl="8" marL="4114800">
              <a:spcBef>
                <a:spcPts val="0"/>
              </a:spcBef>
              <a:spcAft>
                <a:spcPts val="0"/>
              </a:spcAft>
              <a:buSzPts val="900"/>
              <a:buChar char="■"/>
              <a:defRPr sz="900"/>
            </a:lvl9pPr>
          </a:lstStyle>
          <a:p/>
        </p:txBody>
      </p:sp>
      <p:sp>
        <p:nvSpPr>
          <p:cNvPr id="226" name="Google Shape;226;p31"/>
          <p:cNvSpPr txBox="1"/>
          <p:nvPr>
            <p:ph type="title"/>
          </p:nvPr>
        </p:nvSpPr>
        <p:spPr>
          <a:xfrm>
            <a:off x="146450" y="186948"/>
            <a:ext cx="4506900" cy="1297200"/>
          </a:xfrm>
          <a:prstGeom prst="rect">
            <a:avLst/>
          </a:prstGeom>
        </p:spPr>
        <p:txBody>
          <a:bodyPr anchorCtr="0" anchor="t" bIns="91425" lIns="91425" spcFirstLastPara="1" rIns="91425" wrap="square" tIns="91425">
            <a:noAutofit/>
          </a:bodyPr>
          <a:lstStyle>
            <a:lvl1pPr lvl="0">
              <a:lnSpc>
                <a:spcPct val="90000"/>
              </a:lnSpc>
              <a:spcBef>
                <a:spcPts val="0"/>
              </a:spcBef>
              <a:spcAft>
                <a:spcPts val="0"/>
              </a:spcAft>
              <a:buSzPts val="4000"/>
              <a:buFont typeface="Lexend"/>
              <a:buNone/>
              <a:defRPr sz="4000">
                <a:latin typeface="Lexend"/>
                <a:ea typeface="Lexend"/>
                <a:cs typeface="Lexend"/>
                <a:sym typeface="Lexend"/>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7" name="Google Shape;227;p31"/>
          <p:cNvSpPr txBox="1"/>
          <p:nvPr>
            <p:ph idx="4" type="subTitle"/>
          </p:nvPr>
        </p:nvSpPr>
        <p:spPr>
          <a:xfrm>
            <a:off x="5023625" y="218925"/>
            <a:ext cx="3538200" cy="309300"/>
          </a:xfrm>
          <a:prstGeom prst="rect">
            <a:avLst/>
          </a:prstGeom>
        </p:spPr>
        <p:txBody>
          <a:bodyPr anchorCtr="0" anchor="t" bIns="91425" lIns="91425" spcFirstLastPara="1" rIns="91425" wrap="square" tIns="91425">
            <a:noAutofit/>
          </a:bodyPr>
          <a:lstStyle>
            <a:lvl1pPr lvl="0">
              <a:spcBef>
                <a:spcPts val="0"/>
              </a:spcBef>
              <a:spcAft>
                <a:spcPts val="0"/>
              </a:spcAft>
              <a:buSzPts val="1600"/>
              <a:buFont typeface="Lexend Light"/>
              <a:buNone/>
              <a:defRPr sz="1600">
                <a:latin typeface="Lexend Light"/>
                <a:ea typeface="Lexend Light"/>
                <a:cs typeface="Lexend Light"/>
                <a:sym typeface="Lexend Light"/>
              </a:defRPr>
            </a:lvl1pPr>
            <a:lvl2pPr lvl="1">
              <a:spcBef>
                <a:spcPts val="0"/>
              </a:spcBef>
              <a:spcAft>
                <a:spcPts val="0"/>
              </a:spcAft>
              <a:buSzPts val="1200"/>
              <a:buFont typeface="DM Sans SemiBold"/>
              <a:buNone/>
              <a:defRPr>
                <a:latin typeface="DM Sans SemiBold"/>
                <a:ea typeface="DM Sans SemiBold"/>
                <a:cs typeface="DM Sans SemiBold"/>
                <a:sym typeface="DM Sans SemiBold"/>
              </a:defRPr>
            </a:lvl2pPr>
            <a:lvl3pPr lvl="2">
              <a:spcBef>
                <a:spcPts val="0"/>
              </a:spcBef>
              <a:spcAft>
                <a:spcPts val="0"/>
              </a:spcAft>
              <a:buSzPts val="1200"/>
              <a:buFont typeface="DM Sans SemiBold"/>
              <a:buNone/>
              <a:defRPr>
                <a:latin typeface="DM Sans SemiBold"/>
                <a:ea typeface="DM Sans SemiBold"/>
                <a:cs typeface="DM Sans SemiBold"/>
                <a:sym typeface="DM Sans SemiBold"/>
              </a:defRPr>
            </a:lvl3pPr>
            <a:lvl4pPr lvl="3">
              <a:spcBef>
                <a:spcPts val="0"/>
              </a:spcBef>
              <a:spcAft>
                <a:spcPts val="0"/>
              </a:spcAft>
              <a:buSzPts val="1200"/>
              <a:buFont typeface="DM Sans SemiBold"/>
              <a:buNone/>
              <a:defRPr>
                <a:latin typeface="DM Sans SemiBold"/>
                <a:ea typeface="DM Sans SemiBold"/>
                <a:cs typeface="DM Sans SemiBold"/>
                <a:sym typeface="DM Sans SemiBold"/>
              </a:defRPr>
            </a:lvl4pPr>
            <a:lvl5pPr lvl="4">
              <a:spcBef>
                <a:spcPts val="0"/>
              </a:spcBef>
              <a:spcAft>
                <a:spcPts val="0"/>
              </a:spcAft>
              <a:buSzPts val="1200"/>
              <a:buFont typeface="DM Sans SemiBold"/>
              <a:buNone/>
              <a:defRPr>
                <a:latin typeface="DM Sans SemiBold"/>
                <a:ea typeface="DM Sans SemiBold"/>
                <a:cs typeface="DM Sans SemiBold"/>
                <a:sym typeface="DM Sans SemiBold"/>
              </a:defRPr>
            </a:lvl5pPr>
            <a:lvl6pPr lvl="5">
              <a:spcBef>
                <a:spcPts val="0"/>
              </a:spcBef>
              <a:spcAft>
                <a:spcPts val="0"/>
              </a:spcAft>
              <a:buSzPts val="1200"/>
              <a:buFont typeface="DM Sans SemiBold"/>
              <a:buNone/>
              <a:defRPr>
                <a:latin typeface="DM Sans SemiBold"/>
                <a:ea typeface="DM Sans SemiBold"/>
                <a:cs typeface="DM Sans SemiBold"/>
                <a:sym typeface="DM Sans SemiBold"/>
              </a:defRPr>
            </a:lvl6pPr>
            <a:lvl7pPr lvl="6">
              <a:spcBef>
                <a:spcPts val="0"/>
              </a:spcBef>
              <a:spcAft>
                <a:spcPts val="0"/>
              </a:spcAft>
              <a:buSzPts val="1200"/>
              <a:buFont typeface="DM Sans SemiBold"/>
              <a:buNone/>
              <a:defRPr>
                <a:latin typeface="DM Sans SemiBold"/>
                <a:ea typeface="DM Sans SemiBold"/>
                <a:cs typeface="DM Sans SemiBold"/>
                <a:sym typeface="DM Sans SemiBold"/>
              </a:defRPr>
            </a:lvl7pPr>
            <a:lvl8pPr lvl="7">
              <a:spcBef>
                <a:spcPts val="0"/>
              </a:spcBef>
              <a:spcAft>
                <a:spcPts val="0"/>
              </a:spcAft>
              <a:buSzPts val="1200"/>
              <a:buFont typeface="DM Sans SemiBold"/>
              <a:buNone/>
              <a:defRPr>
                <a:latin typeface="DM Sans SemiBold"/>
                <a:ea typeface="DM Sans SemiBold"/>
                <a:cs typeface="DM Sans SemiBold"/>
                <a:sym typeface="DM Sans SemiBold"/>
              </a:defRPr>
            </a:lvl8pPr>
            <a:lvl9pPr lvl="8">
              <a:spcBef>
                <a:spcPts val="0"/>
              </a:spcBef>
              <a:spcAft>
                <a:spcPts val="0"/>
              </a:spcAft>
              <a:buSzPts val="1200"/>
              <a:buFont typeface="DM Sans SemiBold"/>
              <a:buNone/>
              <a:defRPr>
                <a:latin typeface="DM Sans SemiBold"/>
                <a:ea typeface="DM Sans SemiBold"/>
                <a:cs typeface="DM Sans SemiBold"/>
                <a:sym typeface="DM Sans SemiBold"/>
              </a:defRPr>
            </a:lvl9pPr>
          </a:lstStyle>
          <a:p/>
        </p:txBody>
      </p:sp>
      <p:sp>
        <p:nvSpPr>
          <p:cNvPr id="228" name="Google Shape;228;p31"/>
          <p:cNvSpPr txBox="1"/>
          <p:nvPr>
            <p:ph idx="5" type="body"/>
          </p:nvPr>
        </p:nvSpPr>
        <p:spPr>
          <a:xfrm>
            <a:off x="5023625" y="2214467"/>
            <a:ext cx="3538200" cy="8268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Font typeface="DM Sans"/>
              <a:buChar char="●"/>
              <a:defRPr/>
            </a:lvl1pPr>
            <a:lvl2pPr indent="-304800" lvl="1" marL="914400">
              <a:spcBef>
                <a:spcPts val="0"/>
              </a:spcBef>
              <a:spcAft>
                <a:spcPts val="0"/>
              </a:spcAft>
              <a:buSzPts val="1200"/>
              <a:buFont typeface="DM Sans"/>
              <a:buChar char="○"/>
              <a:defRPr/>
            </a:lvl2pPr>
            <a:lvl3pPr indent="-304800" lvl="2" marL="1371600">
              <a:spcBef>
                <a:spcPts val="0"/>
              </a:spcBef>
              <a:spcAft>
                <a:spcPts val="0"/>
              </a:spcAft>
              <a:buSzPts val="1200"/>
              <a:buFont typeface="DM Sans"/>
              <a:buChar char="■"/>
              <a:defRPr/>
            </a:lvl3pPr>
            <a:lvl4pPr indent="-304800" lvl="3" marL="1828800">
              <a:spcBef>
                <a:spcPts val="0"/>
              </a:spcBef>
              <a:spcAft>
                <a:spcPts val="0"/>
              </a:spcAft>
              <a:buSzPts val="1200"/>
              <a:buFont typeface="DM Sans"/>
              <a:buChar char="●"/>
              <a:defRPr/>
            </a:lvl4pPr>
            <a:lvl5pPr indent="-304800" lvl="4" marL="2286000">
              <a:spcBef>
                <a:spcPts val="0"/>
              </a:spcBef>
              <a:spcAft>
                <a:spcPts val="0"/>
              </a:spcAft>
              <a:buSzPts val="1200"/>
              <a:buFont typeface="DM Sans"/>
              <a:buChar char="○"/>
              <a:defRPr/>
            </a:lvl5pPr>
            <a:lvl6pPr indent="-304800" lvl="5" marL="2743200">
              <a:spcBef>
                <a:spcPts val="0"/>
              </a:spcBef>
              <a:spcAft>
                <a:spcPts val="0"/>
              </a:spcAft>
              <a:buSzPts val="1200"/>
              <a:buFont typeface="DM Sans"/>
              <a:buChar char="■"/>
              <a:defRPr/>
            </a:lvl6pPr>
            <a:lvl7pPr indent="-304800" lvl="6" marL="3200400">
              <a:spcBef>
                <a:spcPts val="0"/>
              </a:spcBef>
              <a:spcAft>
                <a:spcPts val="0"/>
              </a:spcAft>
              <a:buSzPts val="1200"/>
              <a:buFont typeface="DM Sans"/>
              <a:buChar char="●"/>
              <a:defRPr/>
            </a:lvl7pPr>
            <a:lvl8pPr indent="-304800" lvl="7" marL="3657600">
              <a:spcBef>
                <a:spcPts val="0"/>
              </a:spcBef>
              <a:spcAft>
                <a:spcPts val="0"/>
              </a:spcAft>
              <a:buSzPts val="1200"/>
              <a:buFont typeface="DM Sans"/>
              <a:buChar char="○"/>
              <a:defRPr/>
            </a:lvl8pPr>
            <a:lvl9pPr indent="-304800" lvl="8" marL="4114800">
              <a:spcBef>
                <a:spcPts val="0"/>
              </a:spcBef>
              <a:spcAft>
                <a:spcPts val="0"/>
              </a:spcAft>
              <a:buSzPts val="1200"/>
              <a:buFont typeface="DM Sans"/>
              <a:buChar char="■"/>
              <a:defRPr/>
            </a:lvl9pPr>
          </a:lstStyle>
          <a:p/>
        </p:txBody>
      </p:sp>
      <p:sp>
        <p:nvSpPr>
          <p:cNvPr id="229" name="Google Shape;229;p31"/>
          <p:cNvSpPr txBox="1"/>
          <p:nvPr>
            <p:ph idx="6" type="subTitle"/>
          </p:nvPr>
        </p:nvSpPr>
        <p:spPr>
          <a:xfrm>
            <a:off x="5023625" y="1775913"/>
            <a:ext cx="3538200" cy="309300"/>
          </a:xfrm>
          <a:prstGeom prst="rect">
            <a:avLst/>
          </a:prstGeom>
        </p:spPr>
        <p:txBody>
          <a:bodyPr anchorCtr="0" anchor="t" bIns="91425" lIns="91425" spcFirstLastPara="1" rIns="91425" wrap="square" tIns="91425">
            <a:noAutofit/>
          </a:bodyPr>
          <a:lstStyle>
            <a:lvl1pPr lvl="0">
              <a:spcBef>
                <a:spcPts val="0"/>
              </a:spcBef>
              <a:spcAft>
                <a:spcPts val="0"/>
              </a:spcAft>
              <a:buSzPts val="1600"/>
              <a:buFont typeface="Lexend Light"/>
              <a:buNone/>
              <a:defRPr sz="1600">
                <a:latin typeface="Lexend Light"/>
                <a:ea typeface="Lexend Light"/>
                <a:cs typeface="Lexend Light"/>
                <a:sym typeface="Lexend Light"/>
              </a:defRPr>
            </a:lvl1pPr>
            <a:lvl2pPr lvl="1">
              <a:spcBef>
                <a:spcPts val="0"/>
              </a:spcBef>
              <a:spcAft>
                <a:spcPts val="0"/>
              </a:spcAft>
              <a:buSzPts val="1200"/>
              <a:buFont typeface="DM Sans SemiBold"/>
              <a:buNone/>
              <a:defRPr>
                <a:latin typeface="DM Sans SemiBold"/>
                <a:ea typeface="DM Sans SemiBold"/>
                <a:cs typeface="DM Sans SemiBold"/>
                <a:sym typeface="DM Sans SemiBold"/>
              </a:defRPr>
            </a:lvl2pPr>
            <a:lvl3pPr lvl="2">
              <a:spcBef>
                <a:spcPts val="0"/>
              </a:spcBef>
              <a:spcAft>
                <a:spcPts val="0"/>
              </a:spcAft>
              <a:buSzPts val="1200"/>
              <a:buFont typeface="DM Sans SemiBold"/>
              <a:buNone/>
              <a:defRPr>
                <a:latin typeface="DM Sans SemiBold"/>
                <a:ea typeface="DM Sans SemiBold"/>
                <a:cs typeface="DM Sans SemiBold"/>
                <a:sym typeface="DM Sans SemiBold"/>
              </a:defRPr>
            </a:lvl3pPr>
            <a:lvl4pPr lvl="3">
              <a:spcBef>
                <a:spcPts val="0"/>
              </a:spcBef>
              <a:spcAft>
                <a:spcPts val="0"/>
              </a:spcAft>
              <a:buSzPts val="1200"/>
              <a:buFont typeface="DM Sans SemiBold"/>
              <a:buNone/>
              <a:defRPr>
                <a:latin typeface="DM Sans SemiBold"/>
                <a:ea typeface="DM Sans SemiBold"/>
                <a:cs typeface="DM Sans SemiBold"/>
                <a:sym typeface="DM Sans SemiBold"/>
              </a:defRPr>
            </a:lvl4pPr>
            <a:lvl5pPr lvl="4">
              <a:spcBef>
                <a:spcPts val="0"/>
              </a:spcBef>
              <a:spcAft>
                <a:spcPts val="0"/>
              </a:spcAft>
              <a:buSzPts val="1200"/>
              <a:buFont typeface="DM Sans SemiBold"/>
              <a:buNone/>
              <a:defRPr>
                <a:latin typeface="DM Sans SemiBold"/>
                <a:ea typeface="DM Sans SemiBold"/>
                <a:cs typeface="DM Sans SemiBold"/>
                <a:sym typeface="DM Sans SemiBold"/>
              </a:defRPr>
            </a:lvl5pPr>
            <a:lvl6pPr lvl="5">
              <a:spcBef>
                <a:spcPts val="0"/>
              </a:spcBef>
              <a:spcAft>
                <a:spcPts val="0"/>
              </a:spcAft>
              <a:buSzPts val="1200"/>
              <a:buFont typeface="DM Sans SemiBold"/>
              <a:buNone/>
              <a:defRPr>
                <a:latin typeface="DM Sans SemiBold"/>
                <a:ea typeface="DM Sans SemiBold"/>
                <a:cs typeface="DM Sans SemiBold"/>
                <a:sym typeface="DM Sans SemiBold"/>
              </a:defRPr>
            </a:lvl6pPr>
            <a:lvl7pPr lvl="6">
              <a:spcBef>
                <a:spcPts val="0"/>
              </a:spcBef>
              <a:spcAft>
                <a:spcPts val="0"/>
              </a:spcAft>
              <a:buSzPts val="1200"/>
              <a:buFont typeface="DM Sans SemiBold"/>
              <a:buNone/>
              <a:defRPr>
                <a:latin typeface="DM Sans SemiBold"/>
                <a:ea typeface="DM Sans SemiBold"/>
                <a:cs typeface="DM Sans SemiBold"/>
                <a:sym typeface="DM Sans SemiBold"/>
              </a:defRPr>
            </a:lvl7pPr>
            <a:lvl8pPr lvl="7">
              <a:spcBef>
                <a:spcPts val="0"/>
              </a:spcBef>
              <a:spcAft>
                <a:spcPts val="0"/>
              </a:spcAft>
              <a:buSzPts val="1200"/>
              <a:buFont typeface="DM Sans SemiBold"/>
              <a:buNone/>
              <a:defRPr>
                <a:latin typeface="DM Sans SemiBold"/>
                <a:ea typeface="DM Sans SemiBold"/>
                <a:cs typeface="DM Sans SemiBold"/>
                <a:sym typeface="DM Sans SemiBold"/>
              </a:defRPr>
            </a:lvl8pPr>
            <a:lvl9pPr lvl="8">
              <a:spcBef>
                <a:spcPts val="0"/>
              </a:spcBef>
              <a:spcAft>
                <a:spcPts val="0"/>
              </a:spcAft>
              <a:buSzPts val="1200"/>
              <a:buFont typeface="DM Sans SemiBold"/>
              <a:buNone/>
              <a:defRPr>
                <a:latin typeface="DM Sans SemiBold"/>
                <a:ea typeface="DM Sans SemiBold"/>
                <a:cs typeface="DM Sans SemiBold"/>
                <a:sym typeface="DM Sans SemiBold"/>
              </a:defRPr>
            </a:lvl9pPr>
          </a:lstStyle>
          <a:p/>
        </p:txBody>
      </p:sp>
      <p:sp>
        <p:nvSpPr>
          <p:cNvPr id="230" name="Google Shape;230;p31"/>
          <p:cNvSpPr txBox="1"/>
          <p:nvPr>
            <p:ph idx="7" type="body"/>
          </p:nvPr>
        </p:nvSpPr>
        <p:spPr>
          <a:xfrm>
            <a:off x="5023625" y="3771454"/>
            <a:ext cx="3538200" cy="8268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Font typeface="DM Sans"/>
              <a:buChar char="●"/>
              <a:defRPr/>
            </a:lvl1pPr>
            <a:lvl2pPr indent="-304800" lvl="1" marL="914400">
              <a:spcBef>
                <a:spcPts val="0"/>
              </a:spcBef>
              <a:spcAft>
                <a:spcPts val="0"/>
              </a:spcAft>
              <a:buSzPts val="1200"/>
              <a:buFont typeface="DM Sans"/>
              <a:buChar char="○"/>
              <a:defRPr/>
            </a:lvl2pPr>
            <a:lvl3pPr indent="-304800" lvl="2" marL="1371600">
              <a:spcBef>
                <a:spcPts val="0"/>
              </a:spcBef>
              <a:spcAft>
                <a:spcPts val="0"/>
              </a:spcAft>
              <a:buSzPts val="1200"/>
              <a:buFont typeface="DM Sans"/>
              <a:buChar char="■"/>
              <a:defRPr/>
            </a:lvl3pPr>
            <a:lvl4pPr indent="-304800" lvl="3" marL="1828800">
              <a:spcBef>
                <a:spcPts val="0"/>
              </a:spcBef>
              <a:spcAft>
                <a:spcPts val="0"/>
              </a:spcAft>
              <a:buSzPts val="1200"/>
              <a:buFont typeface="DM Sans"/>
              <a:buChar char="●"/>
              <a:defRPr/>
            </a:lvl4pPr>
            <a:lvl5pPr indent="-304800" lvl="4" marL="2286000">
              <a:spcBef>
                <a:spcPts val="0"/>
              </a:spcBef>
              <a:spcAft>
                <a:spcPts val="0"/>
              </a:spcAft>
              <a:buSzPts val="1200"/>
              <a:buFont typeface="DM Sans"/>
              <a:buChar char="○"/>
              <a:defRPr/>
            </a:lvl5pPr>
            <a:lvl6pPr indent="-304800" lvl="5" marL="2743200">
              <a:spcBef>
                <a:spcPts val="0"/>
              </a:spcBef>
              <a:spcAft>
                <a:spcPts val="0"/>
              </a:spcAft>
              <a:buSzPts val="1200"/>
              <a:buFont typeface="DM Sans"/>
              <a:buChar char="■"/>
              <a:defRPr/>
            </a:lvl6pPr>
            <a:lvl7pPr indent="-304800" lvl="6" marL="3200400">
              <a:spcBef>
                <a:spcPts val="0"/>
              </a:spcBef>
              <a:spcAft>
                <a:spcPts val="0"/>
              </a:spcAft>
              <a:buSzPts val="1200"/>
              <a:buFont typeface="DM Sans"/>
              <a:buChar char="●"/>
              <a:defRPr/>
            </a:lvl7pPr>
            <a:lvl8pPr indent="-304800" lvl="7" marL="3657600">
              <a:spcBef>
                <a:spcPts val="0"/>
              </a:spcBef>
              <a:spcAft>
                <a:spcPts val="0"/>
              </a:spcAft>
              <a:buSzPts val="1200"/>
              <a:buFont typeface="DM Sans"/>
              <a:buChar char="○"/>
              <a:defRPr/>
            </a:lvl8pPr>
            <a:lvl9pPr indent="-304800" lvl="8" marL="4114800">
              <a:spcBef>
                <a:spcPts val="0"/>
              </a:spcBef>
              <a:spcAft>
                <a:spcPts val="0"/>
              </a:spcAft>
              <a:buSzPts val="1200"/>
              <a:buFont typeface="DM Sans"/>
              <a:buChar char="■"/>
              <a:defRPr/>
            </a:lvl9pPr>
          </a:lstStyle>
          <a:p/>
        </p:txBody>
      </p:sp>
      <p:sp>
        <p:nvSpPr>
          <p:cNvPr id="231" name="Google Shape;231;p31"/>
          <p:cNvSpPr txBox="1"/>
          <p:nvPr>
            <p:ph idx="8" type="subTitle"/>
          </p:nvPr>
        </p:nvSpPr>
        <p:spPr>
          <a:xfrm>
            <a:off x="5023625" y="3332900"/>
            <a:ext cx="3538200" cy="309300"/>
          </a:xfrm>
          <a:prstGeom prst="rect">
            <a:avLst/>
          </a:prstGeom>
        </p:spPr>
        <p:txBody>
          <a:bodyPr anchorCtr="0" anchor="t" bIns="91425" lIns="91425" spcFirstLastPara="1" rIns="91425" wrap="square" tIns="91425">
            <a:noAutofit/>
          </a:bodyPr>
          <a:lstStyle>
            <a:lvl1pPr lvl="0">
              <a:spcBef>
                <a:spcPts val="0"/>
              </a:spcBef>
              <a:spcAft>
                <a:spcPts val="0"/>
              </a:spcAft>
              <a:buSzPts val="1600"/>
              <a:buFont typeface="Lexend Light"/>
              <a:buNone/>
              <a:defRPr sz="1600">
                <a:latin typeface="Lexend Light"/>
                <a:ea typeface="Lexend Light"/>
                <a:cs typeface="Lexend Light"/>
                <a:sym typeface="Lexend Light"/>
              </a:defRPr>
            </a:lvl1pPr>
            <a:lvl2pPr lvl="1">
              <a:spcBef>
                <a:spcPts val="0"/>
              </a:spcBef>
              <a:spcAft>
                <a:spcPts val="0"/>
              </a:spcAft>
              <a:buSzPts val="1200"/>
              <a:buFont typeface="DM Sans SemiBold"/>
              <a:buNone/>
              <a:defRPr>
                <a:latin typeface="DM Sans SemiBold"/>
                <a:ea typeface="DM Sans SemiBold"/>
                <a:cs typeface="DM Sans SemiBold"/>
                <a:sym typeface="DM Sans SemiBold"/>
              </a:defRPr>
            </a:lvl2pPr>
            <a:lvl3pPr lvl="2">
              <a:spcBef>
                <a:spcPts val="0"/>
              </a:spcBef>
              <a:spcAft>
                <a:spcPts val="0"/>
              </a:spcAft>
              <a:buSzPts val="1200"/>
              <a:buFont typeface="DM Sans SemiBold"/>
              <a:buNone/>
              <a:defRPr>
                <a:latin typeface="DM Sans SemiBold"/>
                <a:ea typeface="DM Sans SemiBold"/>
                <a:cs typeface="DM Sans SemiBold"/>
                <a:sym typeface="DM Sans SemiBold"/>
              </a:defRPr>
            </a:lvl3pPr>
            <a:lvl4pPr lvl="3">
              <a:spcBef>
                <a:spcPts val="0"/>
              </a:spcBef>
              <a:spcAft>
                <a:spcPts val="0"/>
              </a:spcAft>
              <a:buSzPts val="1200"/>
              <a:buFont typeface="DM Sans SemiBold"/>
              <a:buNone/>
              <a:defRPr>
                <a:latin typeface="DM Sans SemiBold"/>
                <a:ea typeface="DM Sans SemiBold"/>
                <a:cs typeface="DM Sans SemiBold"/>
                <a:sym typeface="DM Sans SemiBold"/>
              </a:defRPr>
            </a:lvl4pPr>
            <a:lvl5pPr lvl="4">
              <a:spcBef>
                <a:spcPts val="0"/>
              </a:spcBef>
              <a:spcAft>
                <a:spcPts val="0"/>
              </a:spcAft>
              <a:buSzPts val="1200"/>
              <a:buFont typeface="DM Sans SemiBold"/>
              <a:buNone/>
              <a:defRPr>
                <a:latin typeface="DM Sans SemiBold"/>
                <a:ea typeface="DM Sans SemiBold"/>
                <a:cs typeface="DM Sans SemiBold"/>
                <a:sym typeface="DM Sans SemiBold"/>
              </a:defRPr>
            </a:lvl5pPr>
            <a:lvl6pPr lvl="5">
              <a:spcBef>
                <a:spcPts val="0"/>
              </a:spcBef>
              <a:spcAft>
                <a:spcPts val="0"/>
              </a:spcAft>
              <a:buSzPts val="1200"/>
              <a:buFont typeface="DM Sans SemiBold"/>
              <a:buNone/>
              <a:defRPr>
                <a:latin typeface="DM Sans SemiBold"/>
                <a:ea typeface="DM Sans SemiBold"/>
                <a:cs typeface="DM Sans SemiBold"/>
                <a:sym typeface="DM Sans SemiBold"/>
              </a:defRPr>
            </a:lvl6pPr>
            <a:lvl7pPr lvl="6">
              <a:spcBef>
                <a:spcPts val="0"/>
              </a:spcBef>
              <a:spcAft>
                <a:spcPts val="0"/>
              </a:spcAft>
              <a:buSzPts val="1200"/>
              <a:buFont typeface="DM Sans SemiBold"/>
              <a:buNone/>
              <a:defRPr>
                <a:latin typeface="DM Sans SemiBold"/>
                <a:ea typeface="DM Sans SemiBold"/>
                <a:cs typeface="DM Sans SemiBold"/>
                <a:sym typeface="DM Sans SemiBold"/>
              </a:defRPr>
            </a:lvl7pPr>
            <a:lvl8pPr lvl="7">
              <a:spcBef>
                <a:spcPts val="0"/>
              </a:spcBef>
              <a:spcAft>
                <a:spcPts val="0"/>
              </a:spcAft>
              <a:buSzPts val="1200"/>
              <a:buFont typeface="DM Sans SemiBold"/>
              <a:buNone/>
              <a:defRPr>
                <a:latin typeface="DM Sans SemiBold"/>
                <a:ea typeface="DM Sans SemiBold"/>
                <a:cs typeface="DM Sans SemiBold"/>
                <a:sym typeface="DM Sans SemiBold"/>
              </a:defRPr>
            </a:lvl8pPr>
            <a:lvl9pPr lvl="8">
              <a:spcBef>
                <a:spcPts val="0"/>
              </a:spcBef>
              <a:spcAft>
                <a:spcPts val="0"/>
              </a:spcAft>
              <a:buSzPts val="1200"/>
              <a:buFont typeface="DM Sans SemiBold"/>
              <a:buNone/>
              <a:defRPr>
                <a:latin typeface="DM Sans SemiBold"/>
                <a:ea typeface="DM Sans SemiBold"/>
                <a:cs typeface="DM Sans SemiBold"/>
                <a:sym typeface="DM Sans SemiBold"/>
              </a:defRPr>
            </a:lvl9pPr>
          </a:lstStyle>
          <a:p/>
        </p:txBody>
      </p:sp>
    </p:spTree>
  </p:cSld>
  <p:clrMapOvr>
    <a:masterClrMapping/>
  </p:clrMapOvr>
  <p:extLst>
    <p:ext uri="{DCECCB84-F9BA-43D5-87BE-67443E8EF086}">
      <p15:sldGuideLst>
        <p15:guide id="1" pos="154">
          <p15:clr>
            <a:srgbClr val="E46962"/>
          </p15:clr>
        </p15:guide>
        <p15:guide id="2" pos="5617">
          <p15:clr>
            <a:srgbClr val="E46962"/>
          </p15:clr>
        </p15:guide>
        <p15:guide id="3" orient="horz" pos="216">
          <p15:clr>
            <a:srgbClr val="E46962"/>
          </p15:clr>
        </p15:guide>
      </p15:sldGuideLst>
    </p:ext>
  </p:extLst>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cap">
  <p:cSld name="TITLE_1_1_1_1_1_2_1_1">
    <p:spTree>
      <p:nvGrpSpPr>
        <p:cNvPr id="232" name="Shape 232"/>
        <p:cNvGrpSpPr/>
        <p:nvPr/>
      </p:nvGrpSpPr>
      <p:grpSpPr>
        <a:xfrm>
          <a:off x="0" y="0"/>
          <a:ext cx="0" cy="0"/>
          <a:chOff x="0" y="0"/>
          <a:chExt cx="0" cy="0"/>
        </a:xfrm>
      </p:grpSpPr>
      <p:cxnSp>
        <p:nvCxnSpPr>
          <p:cNvPr id="233" name="Google Shape;233;p32"/>
          <p:cNvCxnSpPr/>
          <p:nvPr/>
        </p:nvCxnSpPr>
        <p:spPr>
          <a:xfrm>
            <a:off x="245938" y="4726725"/>
            <a:ext cx="8670900" cy="0"/>
          </a:xfrm>
          <a:prstGeom prst="straightConnector1">
            <a:avLst/>
          </a:prstGeom>
          <a:noFill/>
          <a:ln cap="flat" cmpd="sng" w="9525">
            <a:solidFill>
              <a:schemeClr val="dk1"/>
            </a:solidFill>
            <a:prstDash val="solid"/>
            <a:round/>
            <a:headEnd len="med" w="med" type="none"/>
            <a:tailEnd len="med" w="med" type="none"/>
          </a:ln>
        </p:spPr>
      </p:cxnSp>
      <p:sp>
        <p:nvSpPr>
          <p:cNvPr id="234" name="Google Shape;234;p32"/>
          <p:cNvSpPr txBox="1"/>
          <p:nvPr>
            <p:ph idx="12" type="sldNum"/>
          </p:nvPr>
        </p:nvSpPr>
        <p:spPr>
          <a:xfrm>
            <a:off x="8461460" y="4726725"/>
            <a:ext cx="548700" cy="309300"/>
          </a:xfrm>
          <a:prstGeom prst="rect">
            <a:avLst/>
          </a:prstGeom>
          <a:noFill/>
          <a:ln>
            <a:noFill/>
          </a:ln>
        </p:spPr>
        <p:txBody>
          <a:bodyPr anchorCtr="0" anchor="ctr" bIns="91425" lIns="91425" spcFirstLastPara="1" rIns="91425" wrap="square" tIns="91425">
            <a:noAutofit/>
          </a:bodyPr>
          <a:lstStyle>
            <a:lvl1pPr lvl="0" rtl="0" algn="r">
              <a:buNone/>
              <a:defRPr sz="900">
                <a:solidFill>
                  <a:schemeClr val="dk1"/>
                </a:solidFill>
                <a:latin typeface="DM Sans"/>
                <a:ea typeface="DM Sans"/>
                <a:cs typeface="DM Sans"/>
                <a:sym typeface="DM Sans"/>
              </a:defRPr>
            </a:lvl1pPr>
            <a:lvl2pPr lvl="1" rtl="0" algn="r">
              <a:buNone/>
              <a:defRPr sz="900">
                <a:solidFill>
                  <a:schemeClr val="dk1"/>
                </a:solidFill>
                <a:latin typeface="DM Sans"/>
                <a:ea typeface="DM Sans"/>
                <a:cs typeface="DM Sans"/>
                <a:sym typeface="DM Sans"/>
              </a:defRPr>
            </a:lvl2pPr>
            <a:lvl3pPr lvl="2" rtl="0" algn="r">
              <a:buNone/>
              <a:defRPr sz="900">
                <a:solidFill>
                  <a:schemeClr val="dk1"/>
                </a:solidFill>
                <a:latin typeface="DM Sans"/>
                <a:ea typeface="DM Sans"/>
                <a:cs typeface="DM Sans"/>
                <a:sym typeface="DM Sans"/>
              </a:defRPr>
            </a:lvl3pPr>
            <a:lvl4pPr lvl="3" rtl="0" algn="r">
              <a:buNone/>
              <a:defRPr sz="900">
                <a:solidFill>
                  <a:schemeClr val="dk1"/>
                </a:solidFill>
                <a:latin typeface="DM Sans"/>
                <a:ea typeface="DM Sans"/>
                <a:cs typeface="DM Sans"/>
                <a:sym typeface="DM Sans"/>
              </a:defRPr>
            </a:lvl4pPr>
            <a:lvl5pPr lvl="4" rtl="0" algn="r">
              <a:buNone/>
              <a:defRPr sz="900">
                <a:solidFill>
                  <a:schemeClr val="dk1"/>
                </a:solidFill>
                <a:latin typeface="DM Sans"/>
                <a:ea typeface="DM Sans"/>
                <a:cs typeface="DM Sans"/>
                <a:sym typeface="DM Sans"/>
              </a:defRPr>
            </a:lvl5pPr>
            <a:lvl6pPr lvl="5" rtl="0" algn="r">
              <a:buNone/>
              <a:defRPr sz="900">
                <a:solidFill>
                  <a:schemeClr val="dk1"/>
                </a:solidFill>
                <a:latin typeface="DM Sans"/>
                <a:ea typeface="DM Sans"/>
                <a:cs typeface="DM Sans"/>
                <a:sym typeface="DM Sans"/>
              </a:defRPr>
            </a:lvl6pPr>
            <a:lvl7pPr lvl="6" rtl="0" algn="r">
              <a:buNone/>
              <a:defRPr sz="900">
                <a:solidFill>
                  <a:schemeClr val="dk1"/>
                </a:solidFill>
                <a:latin typeface="DM Sans"/>
                <a:ea typeface="DM Sans"/>
                <a:cs typeface="DM Sans"/>
                <a:sym typeface="DM Sans"/>
              </a:defRPr>
            </a:lvl7pPr>
            <a:lvl8pPr lvl="7" rtl="0" algn="r">
              <a:buNone/>
              <a:defRPr sz="900">
                <a:solidFill>
                  <a:schemeClr val="dk1"/>
                </a:solidFill>
                <a:latin typeface="DM Sans"/>
                <a:ea typeface="DM Sans"/>
                <a:cs typeface="DM Sans"/>
                <a:sym typeface="DM Sans"/>
              </a:defRPr>
            </a:lvl8pPr>
            <a:lvl9pPr lvl="8" rtl="0" algn="r">
              <a:buNone/>
              <a:defRPr sz="900">
                <a:solidFill>
                  <a:schemeClr val="dk1"/>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235" name="Google Shape;235;p32"/>
          <p:cNvSpPr txBox="1"/>
          <p:nvPr>
            <p:ph idx="1" type="body"/>
          </p:nvPr>
        </p:nvSpPr>
        <p:spPr>
          <a:xfrm>
            <a:off x="2657270" y="4726725"/>
            <a:ext cx="1492800" cy="3093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SzPts val="900"/>
              <a:buChar char="●"/>
              <a:defRPr sz="900"/>
            </a:lvl1pPr>
            <a:lvl2pPr indent="-285750" lvl="1" marL="914400">
              <a:spcBef>
                <a:spcPts val="0"/>
              </a:spcBef>
              <a:spcAft>
                <a:spcPts val="0"/>
              </a:spcAft>
              <a:buSzPts val="900"/>
              <a:buChar char="○"/>
              <a:defRPr sz="900"/>
            </a:lvl2pPr>
            <a:lvl3pPr indent="-285750" lvl="2" marL="1371600">
              <a:spcBef>
                <a:spcPts val="0"/>
              </a:spcBef>
              <a:spcAft>
                <a:spcPts val="0"/>
              </a:spcAft>
              <a:buSzPts val="900"/>
              <a:buChar char="■"/>
              <a:defRPr sz="900"/>
            </a:lvl3pPr>
            <a:lvl4pPr indent="-285750" lvl="3" marL="1828800">
              <a:spcBef>
                <a:spcPts val="0"/>
              </a:spcBef>
              <a:spcAft>
                <a:spcPts val="0"/>
              </a:spcAft>
              <a:buSzPts val="900"/>
              <a:buChar char="●"/>
              <a:defRPr sz="900"/>
            </a:lvl4pPr>
            <a:lvl5pPr indent="-285750" lvl="4" marL="2286000">
              <a:spcBef>
                <a:spcPts val="0"/>
              </a:spcBef>
              <a:spcAft>
                <a:spcPts val="0"/>
              </a:spcAft>
              <a:buSzPts val="900"/>
              <a:buChar char="○"/>
              <a:defRPr sz="900"/>
            </a:lvl5pPr>
            <a:lvl6pPr indent="-285750" lvl="5" marL="2743200">
              <a:spcBef>
                <a:spcPts val="0"/>
              </a:spcBef>
              <a:spcAft>
                <a:spcPts val="0"/>
              </a:spcAft>
              <a:buSzPts val="900"/>
              <a:buChar char="■"/>
              <a:defRPr sz="900"/>
            </a:lvl6pPr>
            <a:lvl7pPr indent="-285750" lvl="6" marL="3200400">
              <a:spcBef>
                <a:spcPts val="0"/>
              </a:spcBef>
              <a:spcAft>
                <a:spcPts val="0"/>
              </a:spcAft>
              <a:buSzPts val="900"/>
              <a:buChar char="●"/>
              <a:defRPr sz="900"/>
            </a:lvl7pPr>
            <a:lvl8pPr indent="-285750" lvl="7" marL="3657600">
              <a:spcBef>
                <a:spcPts val="0"/>
              </a:spcBef>
              <a:spcAft>
                <a:spcPts val="0"/>
              </a:spcAft>
              <a:buSzPts val="900"/>
              <a:buChar char="○"/>
              <a:defRPr sz="900"/>
            </a:lvl8pPr>
            <a:lvl9pPr indent="-285750" lvl="8" marL="4114800">
              <a:spcBef>
                <a:spcPts val="0"/>
              </a:spcBef>
              <a:spcAft>
                <a:spcPts val="0"/>
              </a:spcAft>
              <a:buSzPts val="900"/>
              <a:buChar char="■"/>
              <a:defRPr sz="900"/>
            </a:lvl9pPr>
          </a:lstStyle>
          <a:p/>
        </p:txBody>
      </p:sp>
      <p:sp>
        <p:nvSpPr>
          <p:cNvPr id="236" name="Google Shape;236;p32"/>
          <p:cNvSpPr txBox="1"/>
          <p:nvPr>
            <p:ph idx="2" type="body"/>
          </p:nvPr>
        </p:nvSpPr>
        <p:spPr>
          <a:xfrm>
            <a:off x="155625" y="4726725"/>
            <a:ext cx="1492800" cy="3093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SzPts val="900"/>
              <a:buChar char="●"/>
              <a:defRPr sz="900"/>
            </a:lvl1pPr>
            <a:lvl2pPr indent="-285750" lvl="1" marL="914400">
              <a:spcBef>
                <a:spcPts val="0"/>
              </a:spcBef>
              <a:spcAft>
                <a:spcPts val="0"/>
              </a:spcAft>
              <a:buSzPts val="900"/>
              <a:buChar char="○"/>
              <a:defRPr sz="900"/>
            </a:lvl2pPr>
            <a:lvl3pPr indent="-285750" lvl="2" marL="1371600">
              <a:spcBef>
                <a:spcPts val="0"/>
              </a:spcBef>
              <a:spcAft>
                <a:spcPts val="0"/>
              </a:spcAft>
              <a:buSzPts val="900"/>
              <a:buChar char="■"/>
              <a:defRPr sz="900"/>
            </a:lvl3pPr>
            <a:lvl4pPr indent="-285750" lvl="3" marL="1828800">
              <a:spcBef>
                <a:spcPts val="0"/>
              </a:spcBef>
              <a:spcAft>
                <a:spcPts val="0"/>
              </a:spcAft>
              <a:buSzPts val="900"/>
              <a:buChar char="●"/>
              <a:defRPr sz="900"/>
            </a:lvl4pPr>
            <a:lvl5pPr indent="-285750" lvl="4" marL="2286000">
              <a:spcBef>
                <a:spcPts val="0"/>
              </a:spcBef>
              <a:spcAft>
                <a:spcPts val="0"/>
              </a:spcAft>
              <a:buSzPts val="900"/>
              <a:buChar char="○"/>
              <a:defRPr sz="900"/>
            </a:lvl5pPr>
            <a:lvl6pPr indent="-285750" lvl="5" marL="2743200">
              <a:spcBef>
                <a:spcPts val="0"/>
              </a:spcBef>
              <a:spcAft>
                <a:spcPts val="0"/>
              </a:spcAft>
              <a:buSzPts val="900"/>
              <a:buChar char="■"/>
              <a:defRPr sz="900"/>
            </a:lvl6pPr>
            <a:lvl7pPr indent="-285750" lvl="6" marL="3200400">
              <a:spcBef>
                <a:spcPts val="0"/>
              </a:spcBef>
              <a:spcAft>
                <a:spcPts val="0"/>
              </a:spcAft>
              <a:buSzPts val="900"/>
              <a:buChar char="●"/>
              <a:defRPr sz="900"/>
            </a:lvl7pPr>
            <a:lvl8pPr indent="-285750" lvl="7" marL="3657600">
              <a:spcBef>
                <a:spcPts val="0"/>
              </a:spcBef>
              <a:spcAft>
                <a:spcPts val="0"/>
              </a:spcAft>
              <a:buSzPts val="900"/>
              <a:buChar char="○"/>
              <a:defRPr sz="900"/>
            </a:lvl8pPr>
            <a:lvl9pPr indent="-285750" lvl="8" marL="4114800">
              <a:spcBef>
                <a:spcPts val="0"/>
              </a:spcBef>
              <a:spcAft>
                <a:spcPts val="0"/>
              </a:spcAft>
              <a:buSzPts val="900"/>
              <a:buChar char="■"/>
              <a:defRPr sz="900"/>
            </a:lvl9pPr>
          </a:lstStyle>
          <a:p/>
        </p:txBody>
      </p:sp>
      <p:sp>
        <p:nvSpPr>
          <p:cNvPr id="237" name="Google Shape;237;p32"/>
          <p:cNvSpPr txBox="1"/>
          <p:nvPr>
            <p:ph type="title"/>
          </p:nvPr>
        </p:nvSpPr>
        <p:spPr>
          <a:xfrm>
            <a:off x="146450" y="186949"/>
            <a:ext cx="4506900" cy="735600"/>
          </a:xfrm>
          <a:prstGeom prst="rect">
            <a:avLst/>
          </a:prstGeom>
        </p:spPr>
        <p:txBody>
          <a:bodyPr anchorCtr="0" anchor="t" bIns="91425" lIns="91425" spcFirstLastPara="1" rIns="91425" wrap="square" tIns="91425">
            <a:noAutofit/>
          </a:bodyPr>
          <a:lstStyle>
            <a:lvl1pPr lvl="0">
              <a:lnSpc>
                <a:spcPct val="90000"/>
              </a:lnSpc>
              <a:spcBef>
                <a:spcPts val="0"/>
              </a:spcBef>
              <a:spcAft>
                <a:spcPts val="0"/>
              </a:spcAft>
              <a:buSzPts val="4000"/>
              <a:buFont typeface="Lexend"/>
              <a:buNone/>
              <a:defRPr sz="4000">
                <a:latin typeface="Lexend"/>
                <a:ea typeface="Lexend"/>
                <a:cs typeface="Lexend"/>
                <a:sym typeface="Lexend"/>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38" name="Google Shape;238;p32"/>
          <p:cNvSpPr txBox="1"/>
          <p:nvPr>
            <p:ph idx="3" type="body"/>
          </p:nvPr>
        </p:nvSpPr>
        <p:spPr>
          <a:xfrm>
            <a:off x="146450" y="2054029"/>
            <a:ext cx="3420000" cy="7356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Font typeface="DM Sans"/>
              <a:buChar char="●"/>
              <a:defRPr/>
            </a:lvl1pPr>
            <a:lvl2pPr indent="-304800" lvl="1" marL="914400">
              <a:spcBef>
                <a:spcPts val="0"/>
              </a:spcBef>
              <a:spcAft>
                <a:spcPts val="0"/>
              </a:spcAft>
              <a:buSzPts val="1200"/>
              <a:buFont typeface="DM Sans"/>
              <a:buChar char="○"/>
              <a:defRPr/>
            </a:lvl2pPr>
            <a:lvl3pPr indent="-304800" lvl="2" marL="1371600">
              <a:spcBef>
                <a:spcPts val="0"/>
              </a:spcBef>
              <a:spcAft>
                <a:spcPts val="0"/>
              </a:spcAft>
              <a:buSzPts val="1200"/>
              <a:buFont typeface="DM Sans"/>
              <a:buChar char="■"/>
              <a:defRPr/>
            </a:lvl3pPr>
            <a:lvl4pPr indent="-304800" lvl="3" marL="1828800">
              <a:spcBef>
                <a:spcPts val="0"/>
              </a:spcBef>
              <a:spcAft>
                <a:spcPts val="0"/>
              </a:spcAft>
              <a:buSzPts val="1200"/>
              <a:buFont typeface="DM Sans"/>
              <a:buChar char="●"/>
              <a:defRPr/>
            </a:lvl4pPr>
            <a:lvl5pPr indent="-304800" lvl="4" marL="2286000">
              <a:spcBef>
                <a:spcPts val="0"/>
              </a:spcBef>
              <a:spcAft>
                <a:spcPts val="0"/>
              </a:spcAft>
              <a:buSzPts val="1200"/>
              <a:buFont typeface="DM Sans"/>
              <a:buChar char="○"/>
              <a:defRPr/>
            </a:lvl5pPr>
            <a:lvl6pPr indent="-304800" lvl="5" marL="2743200">
              <a:spcBef>
                <a:spcPts val="0"/>
              </a:spcBef>
              <a:spcAft>
                <a:spcPts val="0"/>
              </a:spcAft>
              <a:buSzPts val="1200"/>
              <a:buFont typeface="DM Sans"/>
              <a:buChar char="■"/>
              <a:defRPr/>
            </a:lvl6pPr>
            <a:lvl7pPr indent="-304800" lvl="6" marL="3200400">
              <a:spcBef>
                <a:spcPts val="0"/>
              </a:spcBef>
              <a:spcAft>
                <a:spcPts val="0"/>
              </a:spcAft>
              <a:buSzPts val="1200"/>
              <a:buFont typeface="DM Sans"/>
              <a:buChar char="●"/>
              <a:defRPr/>
            </a:lvl7pPr>
            <a:lvl8pPr indent="-304800" lvl="7" marL="3657600">
              <a:spcBef>
                <a:spcPts val="0"/>
              </a:spcBef>
              <a:spcAft>
                <a:spcPts val="0"/>
              </a:spcAft>
              <a:buSzPts val="1200"/>
              <a:buFont typeface="DM Sans"/>
              <a:buChar char="○"/>
              <a:defRPr/>
            </a:lvl8pPr>
            <a:lvl9pPr indent="-304800" lvl="8" marL="4114800">
              <a:spcBef>
                <a:spcPts val="0"/>
              </a:spcBef>
              <a:spcAft>
                <a:spcPts val="0"/>
              </a:spcAft>
              <a:buSzPts val="1200"/>
              <a:buFont typeface="DM Sans"/>
              <a:buChar char="■"/>
              <a:defRPr/>
            </a:lvl9pPr>
          </a:lstStyle>
          <a:p/>
        </p:txBody>
      </p:sp>
      <p:sp>
        <p:nvSpPr>
          <p:cNvPr id="239" name="Google Shape;239;p32"/>
          <p:cNvSpPr txBox="1"/>
          <p:nvPr>
            <p:ph idx="4" type="subTitle"/>
          </p:nvPr>
        </p:nvSpPr>
        <p:spPr>
          <a:xfrm>
            <a:off x="146450" y="1615475"/>
            <a:ext cx="3423600" cy="309300"/>
          </a:xfrm>
          <a:prstGeom prst="rect">
            <a:avLst/>
          </a:prstGeom>
        </p:spPr>
        <p:txBody>
          <a:bodyPr anchorCtr="0" anchor="t" bIns="91425" lIns="91425" spcFirstLastPara="1" rIns="91425" wrap="square" tIns="91425">
            <a:noAutofit/>
          </a:bodyPr>
          <a:lstStyle>
            <a:lvl1pPr lvl="0">
              <a:spcBef>
                <a:spcPts val="0"/>
              </a:spcBef>
              <a:spcAft>
                <a:spcPts val="0"/>
              </a:spcAft>
              <a:buSzPts val="1600"/>
              <a:buFont typeface="Lexend Light"/>
              <a:buNone/>
              <a:defRPr sz="1600">
                <a:latin typeface="Lexend Light"/>
                <a:ea typeface="Lexend Light"/>
                <a:cs typeface="Lexend Light"/>
                <a:sym typeface="Lexend Light"/>
              </a:defRPr>
            </a:lvl1pPr>
            <a:lvl2pPr lvl="1">
              <a:spcBef>
                <a:spcPts val="0"/>
              </a:spcBef>
              <a:spcAft>
                <a:spcPts val="0"/>
              </a:spcAft>
              <a:buSzPts val="1200"/>
              <a:buFont typeface="DM Sans SemiBold"/>
              <a:buNone/>
              <a:defRPr>
                <a:latin typeface="DM Sans SemiBold"/>
                <a:ea typeface="DM Sans SemiBold"/>
                <a:cs typeface="DM Sans SemiBold"/>
                <a:sym typeface="DM Sans SemiBold"/>
              </a:defRPr>
            </a:lvl2pPr>
            <a:lvl3pPr lvl="2">
              <a:spcBef>
                <a:spcPts val="0"/>
              </a:spcBef>
              <a:spcAft>
                <a:spcPts val="0"/>
              </a:spcAft>
              <a:buSzPts val="1200"/>
              <a:buFont typeface="DM Sans SemiBold"/>
              <a:buNone/>
              <a:defRPr>
                <a:latin typeface="DM Sans SemiBold"/>
                <a:ea typeface="DM Sans SemiBold"/>
                <a:cs typeface="DM Sans SemiBold"/>
                <a:sym typeface="DM Sans SemiBold"/>
              </a:defRPr>
            </a:lvl3pPr>
            <a:lvl4pPr lvl="3">
              <a:spcBef>
                <a:spcPts val="0"/>
              </a:spcBef>
              <a:spcAft>
                <a:spcPts val="0"/>
              </a:spcAft>
              <a:buSzPts val="1200"/>
              <a:buFont typeface="DM Sans SemiBold"/>
              <a:buNone/>
              <a:defRPr>
                <a:latin typeface="DM Sans SemiBold"/>
                <a:ea typeface="DM Sans SemiBold"/>
                <a:cs typeface="DM Sans SemiBold"/>
                <a:sym typeface="DM Sans SemiBold"/>
              </a:defRPr>
            </a:lvl4pPr>
            <a:lvl5pPr lvl="4">
              <a:spcBef>
                <a:spcPts val="0"/>
              </a:spcBef>
              <a:spcAft>
                <a:spcPts val="0"/>
              </a:spcAft>
              <a:buSzPts val="1200"/>
              <a:buFont typeface="DM Sans SemiBold"/>
              <a:buNone/>
              <a:defRPr>
                <a:latin typeface="DM Sans SemiBold"/>
                <a:ea typeface="DM Sans SemiBold"/>
                <a:cs typeface="DM Sans SemiBold"/>
                <a:sym typeface="DM Sans SemiBold"/>
              </a:defRPr>
            </a:lvl5pPr>
            <a:lvl6pPr lvl="5">
              <a:spcBef>
                <a:spcPts val="0"/>
              </a:spcBef>
              <a:spcAft>
                <a:spcPts val="0"/>
              </a:spcAft>
              <a:buSzPts val="1200"/>
              <a:buFont typeface="DM Sans SemiBold"/>
              <a:buNone/>
              <a:defRPr>
                <a:latin typeface="DM Sans SemiBold"/>
                <a:ea typeface="DM Sans SemiBold"/>
                <a:cs typeface="DM Sans SemiBold"/>
                <a:sym typeface="DM Sans SemiBold"/>
              </a:defRPr>
            </a:lvl6pPr>
            <a:lvl7pPr lvl="6">
              <a:spcBef>
                <a:spcPts val="0"/>
              </a:spcBef>
              <a:spcAft>
                <a:spcPts val="0"/>
              </a:spcAft>
              <a:buSzPts val="1200"/>
              <a:buFont typeface="DM Sans SemiBold"/>
              <a:buNone/>
              <a:defRPr>
                <a:latin typeface="DM Sans SemiBold"/>
                <a:ea typeface="DM Sans SemiBold"/>
                <a:cs typeface="DM Sans SemiBold"/>
                <a:sym typeface="DM Sans SemiBold"/>
              </a:defRPr>
            </a:lvl7pPr>
            <a:lvl8pPr lvl="7">
              <a:spcBef>
                <a:spcPts val="0"/>
              </a:spcBef>
              <a:spcAft>
                <a:spcPts val="0"/>
              </a:spcAft>
              <a:buSzPts val="1200"/>
              <a:buFont typeface="DM Sans SemiBold"/>
              <a:buNone/>
              <a:defRPr>
                <a:latin typeface="DM Sans SemiBold"/>
                <a:ea typeface="DM Sans SemiBold"/>
                <a:cs typeface="DM Sans SemiBold"/>
                <a:sym typeface="DM Sans SemiBold"/>
              </a:defRPr>
            </a:lvl8pPr>
            <a:lvl9pPr lvl="8">
              <a:spcBef>
                <a:spcPts val="0"/>
              </a:spcBef>
              <a:spcAft>
                <a:spcPts val="0"/>
              </a:spcAft>
              <a:buSzPts val="1200"/>
              <a:buFont typeface="DM Sans SemiBold"/>
              <a:buNone/>
              <a:defRPr>
                <a:latin typeface="DM Sans SemiBold"/>
                <a:ea typeface="DM Sans SemiBold"/>
                <a:cs typeface="DM Sans SemiBold"/>
                <a:sym typeface="DM Sans SemiBold"/>
              </a:defRPr>
            </a:lvl9pPr>
          </a:lstStyle>
          <a:p/>
        </p:txBody>
      </p:sp>
      <p:sp>
        <p:nvSpPr>
          <p:cNvPr id="240" name="Google Shape;240;p32"/>
          <p:cNvSpPr txBox="1"/>
          <p:nvPr>
            <p:ph idx="5" type="body"/>
          </p:nvPr>
        </p:nvSpPr>
        <p:spPr>
          <a:xfrm>
            <a:off x="146450" y="3418408"/>
            <a:ext cx="3420000" cy="7356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Font typeface="DM Sans"/>
              <a:buChar char="●"/>
              <a:defRPr/>
            </a:lvl1pPr>
            <a:lvl2pPr indent="-304800" lvl="1" marL="914400">
              <a:spcBef>
                <a:spcPts val="0"/>
              </a:spcBef>
              <a:spcAft>
                <a:spcPts val="0"/>
              </a:spcAft>
              <a:buSzPts val="1200"/>
              <a:buFont typeface="DM Sans"/>
              <a:buChar char="○"/>
              <a:defRPr/>
            </a:lvl2pPr>
            <a:lvl3pPr indent="-304800" lvl="2" marL="1371600">
              <a:spcBef>
                <a:spcPts val="0"/>
              </a:spcBef>
              <a:spcAft>
                <a:spcPts val="0"/>
              </a:spcAft>
              <a:buSzPts val="1200"/>
              <a:buFont typeface="DM Sans"/>
              <a:buChar char="■"/>
              <a:defRPr/>
            </a:lvl3pPr>
            <a:lvl4pPr indent="-304800" lvl="3" marL="1828800">
              <a:spcBef>
                <a:spcPts val="0"/>
              </a:spcBef>
              <a:spcAft>
                <a:spcPts val="0"/>
              </a:spcAft>
              <a:buSzPts val="1200"/>
              <a:buFont typeface="DM Sans"/>
              <a:buChar char="●"/>
              <a:defRPr/>
            </a:lvl4pPr>
            <a:lvl5pPr indent="-304800" lvl="4" marL="2286000">
              <a:spcBef>
                <a:spcPts val="0"/>
              </a:spcBef>
              <a:spcAft>
                <a:spcPts val="0"/>
              </a:spcAft>
              <a:buSzPts val="1200"/>
              <a:buFont typeface="DM Sans"/>
              <a:buChar char="○"/>
              <a:defRPr/>
            </a:lvl5pPr>
            <a:lvl6pPr indent="-304800" lvl="5" marL="2743200">
              <a:spcBef>
                <a:spcPts val="0"/>
              </a:spcBef>
              <a:spcAft>
                <a:spcPts val="0"/>
              </a:spcAft>
              <a:buSzPts val="1200"/>
              <a:buFont typeface="DM Sans"/>
              <a:buChar char="■"/>
              <a:defRPr/>
            </a:lvl6pPr>
            <a:lvl7pPr indent="-304800" lvl="6" marL="3200400">
              <a:spcBef>
                <a:spcPts val="0"/>
              </a:spcBef>
              <a:spcAft>
                <a:spcPts val="0"/>
              </a:spcAft>
              <a:buSzPts val="1200"/>
              <a:buFont typeface="DM Sans"/>
              <a:buChar char="●"/>
              <a:defRPr/>
            </a:lvl7pPr>
            <a:lvl8pPr indent="-304800" lvl="7" marL="3657600">
              <a:spcBef>
                <a:spcPts val="0"/>
              </a:spcBef>
              <a:spcAft>
                <a:spcPts val="0"/>
              </a:spcAft>
              <a:buSzPts val="1200"/>
              <a:buFont typeface="DM Sans"/>
              <a:buChar char="○"/>
              <a:defRPr/>
            </a:lvl8pPr>
            <a:lvl9pPr indent="-304800" lvl="8" marL="4114800">
              <a:spcBef>
                <a:spcPts val="0"/>
              </a:spcBef>
              <a:spcAft>
                <a:spcPts val="0"/>
              </a:spcAft>
              <a:buSzPts val="1200"/>
              <a:buFont typeface="DM Sans"/>
              <a:buChar char="■"/>
              <a:defRPr/>
            </a:lvl9pPr>
          </a:lstStyle>
          <a:p/>
        </p:txBody>
      </p:sp>
      <p:sp>
        <p:nvSpPr>
          <p:cNvPr id="241" name="Google Shape;241;p32"/>
          <p:cNvSpPr txBox="1"/>
          <p:nvPr>
            <p:ph idx="6" type="subTitle"/>
          </p:nvPr>
        </p:nvSpPr>
        <p:spPr>
          <a:xfrm>
            <a:off x="146450" y="2979854"/>
            <a:ext cx="3423600" cy="309300"/>
          </a:xfrm>
          <a:prstGeom prst="rect">
            <a:avLst/>
          </a:prstGeom>
        </p:spPr>
        <p:txBody>
          <a:bodyPr anchorCtr="0" anchor="t" bIns="91425" lIns="91425" spcFirstLastPara="1" rIns="91425" wrap="square" tIns="91425">
            <a:noAutofit/>
          </a:bodyPr>
          <a:lstStyle>
            <a:lvl1pPr lvl="0">
              <a:spcBef>
                <a:spcPts val="0"/>
              </a:spcBef>
              <a:spcAft>
                <a:spcPts val="0"/>
              </a:spcAft>
              <a:buSzPts val="1600"/>
              <a:buFont typeface="Lexend Light"/>
              <a:buNone/>
              <a:defRPr sz="1600">
                <a:latin typeface="Lexend Light"/>
                <a:ea typeface="Lexend Light"/>
                <a:cs typeface="Lexend Light"/>
                <a:sym typeface="Lexend Light"/>
              </a:defRPr>
            </a:lvl1pPr>
            <a:lvl2pPr lvl="1">
              <a:spcBef>
                <a:spcPts val="0"/>
              </a:spcBef>
              <a:spcAft>
                <a:spcPts val="0"/>
              </a:spcAft>
              <a:buSzPts val="1200"/>
              <a:buFont typeface="DM Sans SemiBold"/>
              <a:buNone/>
              <a:defRPr>
                <a:latin typeface="DM Sans SemiBold"/>
                <a:ea typeface="DM Sans SemiBold"/>
                <a:cs typeface="DM Sans SemiBold"/>
                <a:sym typeface="DM Sans SemiBold"/>
              </a:defRPr>
            </a:lvl2pPr>
            <a:lvl3pPr lvl="2">
              <a:spcBef>
                <a:spcPts val="0"/>
              </a:spcBef>
              <a:spcAft>
                <a:spcPts val="0"/>
              </a:spcAft>
              <a:buSzPts val="1200"/>
              <a:buFont typeface="DM Sans SemiBold"/>
              <a:buNone/>
              <a:defRPr>
                <a:latin typeface="DM Sans SemiBold"/>
                <a:ea typeface="DM Sans SemiBold"/>
                <a:cs typeface="DM Sans SemiBold"/>
                <a:sym typeface="DM Sans SemiBold"/>
              </a:defRPr>
            </a:lvl3pPr>
            <a:lvl4pPr lvl="3">
              <a:spcBef>
                <a:spcPts val="0"/>
              </a:spcBef>
              <a:spcAft>
                <a:spcPts val="0"/>
              </a:spcAft>
              <a:buSzPts val="1200"/>
              <a:buFont typeface="DM Sans SemiBold"/>
              <a:buNone/>
              <a:defRPr>
                <a:latin typeface="DM Sans SemiBold"/>
                <a:ea typeface="DM Sans SemiBold"/>
                <a:cs typeface="DM Sans SemiBold"/>
                <a:sym typeface="DM Sans SemiBold"/>
              </a:defRPr>
            </a:lvl4pPr>
            <a:lvl5pPr lvl="4">
              <a:spcBef>
                <a:spcPts val="0"/>
              </a:spcBef>
              <a:spcAft>
                <a:spcPts val="0"/>
              </a:spcAft>
              <a:buSzPts val="1200"/>
              <a:buFont typeface="DM Sans SemiBold"/>
              <a:buNone/>
              <a:defRPr>
                <a:latin typeface="DM Sans SemiBold"/>
                <a:ea typeface="DM Sans SemiBold"/>
                <a:cs typeface="DM Sans SemiBold"/>
                <a:sym typeface="DM Sans SemiBold"/>
              </a:defRPr>
            </a:lvl5pPr>
            <a:lvl6pPr lvl="5">
              <a:spcBef>
                <a:spcPts val="0"/>
              </a:spcBef>
              <a:spcAft>
                <a:spcPts val="0"/>
              </a:spcAft>
              <a:buSzPts val="1200"/>
              <a:buFont typeface="DM Sans SemiBold"/>
              <a:buNone/>
              <a:defRPr>
                <a:latin typeface="DM Sans SemiBold"/>
                <a:ea typeface="DM Sans SemiBold"/>
                <a:cs typeface="DM Sans SemiBold"/>
                <a:sym typeface="DM Sans SemiBold"/>
              </a:defRPr>
            </a:lvl6pPr>
            <a:lvl7pPr lvl="6">
              <a:spcBef>
                <a:spcPts val="0"/>
              </a:spcBef>
              <a:spcAft>
                <a:spcPts val="0"/>
              </a:spcAft>
              <a:buSzPts val="1200"/>
              <a:buFont typeface="DM Sans SemiBold"/>
              <a:buNone/>
              <a:defRPr>
                <a:latin typeface="DM Sans SemiBold"/>
                <a:ea typeface="DM Sans SemiBold"/>
                <a:cs typeface="DM Sans SemiBold"/>
                <a:sym typeface="DM Sans SemiBold"/>
              </a:defRPr>
            </a:lvl7pPr>
            <a:lvl8pPr lvl="7">
              <a:spcBef>
                <a:spcPts val="0"/>
              </a:spcBef>
              <a:spcAft>
                <a:spcPts val="0"/>
              </a:spcAft>
              <a:buSzPts val="1200"/>
              <a:buFont typeface="DM Sans SemiBold"/>
              <a:buNone/>
              <a:defRPr>
                <a:latin typeface="DM Sans SemiBold"/>
                <a:ea typeface="DM Sans SemiBold"/>
                <a:cs typeface="DM Sans SemiBold"/>
                <a:sym typeface="DM Sans SemiBold"/>
              </a:defRPr>
            </a:lvl8pPr>
            <a:lvl9pPr lvl="8">
              <a:spcBef>
                <a:spcPts val="0"/>
              </a:spcBef>
              <a:spcAft>
                <a:spcPts val="0"/>
              </a:spcAft>
              <a:buSzPts val="1200"/>
              <a:buFont typeface="DM Sans SemiBold"/>
              <a:buNone/>
              <a:defRPr>
                <a:latin typeface="DM Sans SemiBold"/>
                <a:ea typeface="DM Sans SemiBold"/>
                <a:cs typeface="DM Sans SemiBold"/>
                <a:sym typeface="DM Sans SemiBold"/>
              </a:defRPr>
            </a:lvl9pPr>
          </a:lstStyle>
          <a:p/>
        </p:txBody>
      </p:sp>
      <p:sp>
        <p:nvSpPr>
          <p:cNvPr id="242" name="Google Shape;242;p32"/>
          <p:cNvSpPr txBox="1"/>
          <p:nvPr>
            <p:ph idx="7" type="body"/>
          </p:nvPr>
        </p:nvSpPr>
        <p:spPr>
          <a:xfrm>
            <a:off x="3879320" y="2054029"/>
            <a:ext cx="3420000" cy="7356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Font typeface="DM Sans"/>
              <a:buChar char="●"/>
              <a:defRPr/>
            </a:lvl1pPr>
            <a:lvl2pPr indent="-304800" lvl="1" marL="914400">
              <a:spcBef>
                <a:spcPts val="0"/>
              </a:spcBef>
              <a:spcAft>
                <a:spcPts val="0"/>
              </a:spcAft>
              <a:buSzPts val="1200"/>
              <a:buFont typeface="DM Sans"/>
              <a:buChar char="○"/>
              <a:defRPr/>
            </a:lvl2pPr>
            <a:lvl3pPr indent="-304800" lvl="2" marL="1371600">
              <a:spcBef>
                <a:spcPts val="0"/>
              </a:spcBef>
              <a:spcAft>
                <a:spcPts val="0"/>
              </a:spcAft>
              <a:buSzPts val="1200"/>
              <a:buFont typeface="DM Sans"/>
              <a:buChar char="■"/>
              <a:defRPr/>
            </a:lvl3pPr>
            <a:lvl4pPr indent="-304800" lvl="3" marL="1828800">
              <a:spcBef>
                <a:spcPts val="0"/>
              </a:spcBef>
              <a:spcAft>
                <a:spcPts val="0"/>
              </a:spcAft>
              <a:buSzPts val="1200"/>
              <a:buFont typeface="DM Sans"/>
              <a:buChar char="●"/>
              <a:defRPr/>
            </a:lvl4pPr>
            <a:lvl5pPr indent="-304800" lvl="4" marL="2286000">
              <a:spcBef>
                <a:spcPts val="0"/>
              </a:spcBef>
              <a:spcAft>
                <a:spcPts val="0"/>
              </a:spcAft>
              <a:buSzPts val="1200"/>
              <a:buFont typeface="DM Sans"/>
              <a:buChar char="○"/>
              <a:defRPr/>
            </a:lvl5pPr>
            <a:lvl6pPr indent="-304800" lvl="5" marL="2743200">
              <a:spcBef>
                <a:spcPts val="0"/>
              </a:spcBef>
              <a:spcAft>
                <a:spcPts val="0"/>
              </a:spcAft>
              <a:buSzPts val="1200"/>
              <a:buFont typeface="DM Sans"/>
              <a:buChar char="■"/>
              <a:defRPr/>
            </a:lvl6pPr>
            <a:lvl7pPr indent="-304800" lvl="6" marL="3200400">
              <a:spcBef>
                <a:spcPts val="0"/>
              </a:spcBef>
              <a:spcAft>
                <a:spcPts val="0"/>
              </a:spcAft>
              <a:buSzPts val="1200"/>
              <a:buFont typeface="DM Sans"/>
              <a:buChar char="●"/>
              <a:defRPr/>
            </a:lvl7pPr>
            <a:lvl8pPr indent="-304800" lvl="7" marL="3657600">
              <a:spcBef>
                <a:spcPts val="0"/>
              </a:spcBef>
              <a:spcAft>
                <a:spcPts val="0"/>
              </a:spcAft>
              <a:buSzPts val="1200"/>
              <a:buFont typeface="DM Sans"/>
              <a:buChar char="○"/>
              <a:defRPr/>
            </a:lvl8pPr>
            <a:lvl9pPr indent="-304800" lvl="8" marL="4114800">
              <a:spcBef>
                <a:spcPts val="0"/>
              </a:spcBef>
              <a:spcAft>
                <a:spcPts val="0"/>
              </a:spcAft>
              <a:buSzPts val="1200"/>
              <a:buFont typeface="DM Sans"/>
              <a:buChar char="■"/>
              <a:defRPr/>
            </a:lvl9pPr>
          </a:lstStyle>
          <a:p/>
        </p:txBody>
      </p:sp>
      <p:sp>
        <p:nvSpPr>
          <p:cNvPr id="243" name="Google Shape;243;p32"/>
          <p:cNvSpPr txBox="1"/>
          <p:nvPr>
            <p:ph idx="8" type="subTitle"/>
          </p:nvPr>
        </p:nvSpPr>
        <p:spPr>
          <a:xfrm>
            <a:off x="3879320" y="1615475"/>
            <a:ext cx="3423600" cy="309300"/>
          </a:xfrm>
          <a:prstGeom prst="rect">
            <a:avLst/>
          </a:prstGeom>
        </p:spPr>
        <p:txBody>
          <a:bodyPr anchorCtr="0" anchor="t" bIns="91425" lIns="91425" spcFirstLastPara="1" rIns="91425" wrap="square" tIns="91425">
            <a:noAutofit/>
          </a:bodyPr>
          <a:lstStyle>
            <a:lvl1pPr lvl="0">
              <a:spcBef>
                <a:spcPts val="0"/>
              </a:spcBef>
              <a:spcAft>
                <a:spcPts val="0"/>
              </a:spcAft>
              <a:buSzPts val="1600"/>
              <a:buFont typeface="Lexend Light"/>
              <a:buNone/>
              <a:defRPr sz="1600">
                <a:latin typeface="Lexend Light"/>
                <a:ea typeface="Lexend Light"/>
                <a:cs typeface="Lexend Light"/>
                <a:sym typeface="Lexend Light"/>
              </a:defRPr>
            </a:lvl1pPr>
            <a:lvl2pPr lvl="1">
              <a:spcBef>
                <a:spcPts val="0"/>
              </a:spcBef>
              <a:spcAft>
                <a:spcPts val="0"/>
              </a:spcAft>
              <a:buSzPts val="1200"/>
              <a:buFont typeface="DM Sans SemiBold"/>
              <a:buNone/>
              <a:defRPr>
                <a:latin typeface="DM Sans SemiBold"/>
                <a:ea typeface="DM Sans SemiBold"/>
                <a:cs typeface="DM Sans SemiBold"/>
                <a:sym typeface="DM Sans SemiBold"/>
              </a:defRPr>
            </a:lvl2pPr>
            <a:lvl3pPr lvl="2">
              <a:spcBef>
                <a:spcPts val="0"/>
              </a:spcBef>
              <a:spcAft>
                <a:spcPts val="0"/>
              </a:spcAft>
              <a:buSzPts val="1200"/>
              <a:buFont typeface="DM Sans SemiBold"/>
              <a:buNone/>
              <a:defRPr>
                <a:latin typeface="DM Sans SemiBold"/>
                <a:ea typeface="DM Sans SemiBold"/>
                <a:cs typeface="DM Sans SemiBold"/>
                <a:sym typeface="DM Sans SemiBold"/>
              </a:defRPr>
            </a:lvl3pPr>
            <a:lvl4pPr lvl="3">
              <a:spcBef>
                <a:spcPts val="0"/>
              </a:spcBef>
              <a:spcAft>
                <a:spcPts val="0"/>
              </a:spcAft>
              <a:buSzPts val="1200"/>
              <a:buFont typeface="DM Sans SemiBold"/>
              <a:buNone/>
              <a:defRPr>
                <a:latin typeface="DM Sans SemiBold"/>
                <a:ea typeface="DM Sans SemiBold"/>
                <a:cs typeface="DM Sans SemiBold"/>
                <a:sym typeface="DM Sans SemiBold"/>
              </a:defRPr>
            </a:lvl4pPr>
            <a:lvl5pPr lvl="4">
              <a:spcBef>
                <a:spcPts val="0"/>
              </a:spcBef>
              <a:spcAft>
                <a:spcPts val="0"/>
              </a:spcAft>
              <a:buSzPts val="1200"/>
              <a:buFont typeface="DM Sans SemiBold"/>
              <a:buNone/>
              <a:defRPr>
                <a:latin typeface="DM Sans SemiBold"/>
                <a:ea typeface="DM Sans SemiBold"/>
                <a:cs typeface="DM Sans SemiBold"/>
                <a:sym typeface="DM Sans SemiBold"/>
              </a:defRPr>
            </a:lvl5pPr>
            <a:lvl6pPr lvl="5">
              <a:spcBef>
                <a:spcPts val="0"/>
              </a:spcBef>
              <a:spcAft>
                <a:spcPts val="0"/>
              </a:spcAft>
              <a:buSzPts val="1200"/>
              <a:buFont typeface="DM Sans SemiBold"/>
              <a:buNone/>
              <a:defRPr>
                <a:latin typeface="DM Sans SemiBold"/>
                <a:ea typeface="DM Sans SemiBold"/>
                <a:cs typeface="DM Sans SemiBold"/>
                <a:sym typeface="DM Sans SemiBold"/>
              </a:defRPr>
            </a:lvl6pPr>
            <a:lvl7pPr lvl="6">
              <a:spcBef>
                <a:spcPts val="0"/>
              </a:spcBef>
              <a:spcAft>
                <a:spcPts val="0"/>
              </a:spcAft>
              <a:buSzPts val="1200"/>
              <a:buFont typeface="DM Sans SemiBold"/>
              <a:buNone/>
              <a:defRPr>
                <a:latin typeface="DM Sans SemiBold"/>
                <a:ea typeface="DM Sans SemiBold"/>
                <a:cs typeface="DM Sans SemiBold"/>
                <a:sym typeface="DM Sans SemiBold"/>
              </a:defRPr>
            </a:lvl7pPr>
            <a:lvl8pPr lvl="7">
              <a:spcBef>
                <a:spcPts val="0"/>
              </a:spcBef>
              <a:spcAft>
                <a:spcPts val="0"/>
              </a:spcAft>
              <a:buSzPts val="1200"/>
              <a:buFont typeface="DM Sans SemiBold"/>
              <a:buNone/>
              <a:defRPr>
                <a:latin typeface="DM Sans SemiBold"/>
                <a:ea typeface="DM Sans SemiBold"/>
                <a:cs typeface="DM Sans SemiBold"/>
                <a:sym typeface="DM Sans SemiBold"/>
              </a:defRPr>
            </a:lvl8pPr>
            <a:lvl9pPr lvl="8">
              <a:spcBef>
                <a:spcPts val="0"/>
              </a:spcBef>
              <a:spcAft>
                <a:spcPts val="0"/>
              </a:spcAft>
              <a:buSzPts val="1200"/>
              <a:buFont typeface="DM Sans SemiBold"/>
              <a:buNone/>
              <a:defRPr>
                <a:latin typeface="DM Sans SemiBold"/>
                <a:ea typeface="DM Sans SemiBold"/>
                <a:cs typeface="DM Sans SemiBold"/>
                <a:sym typeface="DM Sans SemiBold"/>
              </a:defRPr>
            </a:lvl9pPr>
          </a:lstStyle>
          <a:p/>
        </p:txBody>
      </p:sp>
      <p:sp>
        <p:nvSpPr>
          <p:cNvPr id="244" name="Google Shape;244;p32"/>
          <p:cNvSpPr txBox="1"/>
          <p:nvPr>
            <p:ph idx="9" type="body"/>
          </p:nvPr>
        </p:nvSpPr>
        <p:spPr>
          <a:xfrm>
            <a:off x="3879320" y="3418408"/>
            <a:ext cx="3420000" cy="7356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Font typeface="DM Sans"/>
              <a:buChar char="●"/>
              <a:defRPr/>
            </a:lvl1pPr>
            <a:lvl2pPr indent="-304800" lvl="1" marL="914400">
              <a:spcBef>
                <a:spcPts val="0"/>
              </a:spcBef>
              <a:spcAft>
                <a:spcPts val="0"/>
              </a:spcAft>
              <a:buSzPts val="1200"/>
              <a:buFont typeface="DM Sans"/>
              <a:buChar char="○"/>
              <a:defRPr/>
            </a:lvl2pPr>
            <a:lvl3pPr indent="-304800" lvl="2" marL="1371600">
              <a:spcBef>
                <a:spcPts val="0"/>
              </a:spcBef>
              <a:spcAft>
                <a:spcPts val="0"/>
              </a:spcAft>
              <a:buSzPts val="1200"/>
              <a:buFont typeface="DM Sans"/>
              <a:buChar char="■"/>
              <a:defRPr/>
            </a:lvl3pPr>
            <a:lvl4pPr indent="-304800" lvl="3" marL="1828800">
              <a:spcBef>
                <a:spcPts val="0"/>
              </a:spcBef>
              <a:spcAft>
                <a:spcPts val="0"/>
              </a:spcAft>
              <a:buSzPts val="1200"/>
              <a:buFont typeface="DM Sans"/>
              <a:buChar char="●"/>
              <a:defRPr/>
            </a:lvl4pPr>
            <a:lvl5pPr indent="-304800" lvl="4" marL="2286000">
              <a:spcBef>
                <a:spcPts val="0"/>
              </a:spcBef>
              <a:spcAft>
                <a:spcPts val="0"/>
              </a:spcAft>
              <a:buSzPts val="1200"/>
              <a:buFont typeface="DM Sans"/>
              <a:buChar char="○"/>
              <a:defRPr/>
            </a:lvl5pPr>
            <a:lvl6pPr indent="-304800" lvl="5" marL="2743200">
              <a:spcBef>
                <a:spcPts val="0"/>
              </a:spcBef>
              <a:spcAft>
                <a:spcPts val="0"/>
              </a:spcAft>
              <a:buSzPts val="1200"/>
              <a:buFont typeface="DM Sans"/>
              <a:buChar char="■"/>
              <a:defRPr/>
            </a:lvl6pPr>
            <a:lvl7pPr indent="-304800" lvl="6" marL="3200400">
              <a:spcBef>
                <a:spcPts val="0"/>
              </a:spcBef>
              <a:spcAft>
                <a:spcPts val="0"/>
              </a:spcAft>
              <a:buSzPts val="1200"/>
              <a:buFont typeface="DM Sans"/>
              <a:buChar char="●"/>
              <a:defRPr/>
            </a:lvl7pPr>
            <a:lvl8pPr indent="-304800" lvl="7" marL="3657600">
              <a:spcBef>
                <a:spcPts val="0"/>
              </a:spcBef>
              <a:spcAft>
                <a:spcPts val="0"/>
              </a:spcAft>
              <a:buSzPts val="1200"/>
              <a:buFont typeface="DM Sans"/>
              <a:buChar char="○"/>
              <a:defRPr/>
            </a:lvl8pPr>
            <a:lvl9pPr indent="-304800" lvl="8" marL="4114800">
              <a:spcBef>
                <a:spcPts val="0"/>
              </a:spcBef>
              <a:spcAft>
                <a:spcPts val="0"/>
              </a:spcAft>
              <a:buSzPts val="1200"/>
              <a:buFont typeface="DM Sans"/>
              <a:buChar char="■"/>
              <a:defRPr/>
            </a:lvl9pPr>
          </a:lstStyle>
          <a:p/>
        </p:txBody>
      </p:sp>
      <p:sp>
        <p:nvSpPr>
          <p:cNvPr id="245" name="Google Shape;245;p32"/>
          <p:cNvSpPr txBox="1"/>
          <p:nvPr>
            <p:ph idx="13" type="subTitle"/>
          </p:nvPr>
        </p:nvSpPr>
        <p:spPr>
          <a:xfrm>
            <a:off x="3879320" y="2979854"/>
            <a:ext cx="3423600" cy="309300"/>
          </a:xfrm>
          <a:prstGeom prst="rect">
            <a:avLst/>
          </a:prstGeom>
        </p:spPr>
        <p:txBody>
          <a:bodyPr anchorCtr="0" anchor="t" bIns="91425" lIns="91425" spcFirstLastPara="1" rIns="91425" wrap="square" tIns="91425">
            <a:noAutofit/>
          </a:bodyPr>
          <a:lstStyle>
            <a:lvl1pPr lvl="0">
              <a:spcBef>
                <a:spcPts val="0"/>
              </a:spcBef>
              <a:spcAft>
                <a:spcPts val="0"/>
              </a:spcAft>
              <a:buSzPts val="1600"/>
              <a:buFont typeface="Lexend Light"/>
              <a:buNone/>
              <a:defRPr sz="1600">
                <a:latin typeface="Lexend Light"/>
                <a:ea typeface="Lexend Light"/>
                <a:cs typeface="Lexend Light"/>
                <a:sym typeface="Lexend Light"/>
              </a:defRPr>
            </a:lvl1pPr>
            <a:lvl2pPr lvl="1">
              <a:spcBef>
                <a:spcPts val="0"/>
              </a:spcBef>
              <a:spcAft>
                <a:spcPts val="0"/>
              </a:spcAft>
              <a:buSzPts val="1200"/>
              <a:buFont typeface="DM Sans SemiBold"/>
              <a:buNone/>
              <a:defRPr>
                <a:latin typeface="DM Sans SemiBold"/>
                <a:ea typeface="DM Sans SemiBold"/>
                <a:cs typeface="DM Sans SemiBold"/>
                <a:sym typeface="DM Sans SemiBold"/>
              </a:defRPr>
            </a:lvl2pPr>
            <a:lvl3pPr lvl="2">
              <a:spcBef>
                <a:spcPts val="0"/>
              </a:spcBef>
              <a:spcAft>
                <a:spcPts val="0"/>
              </a:spcAft>
              <a:buSzPts val="1200"/>
              <a:buFont typeface="DM Sans SemiBold"/>
              <a:buNone/>
              <a:defRPr>
                <a:latin typeface="DM Sans SemiBold"/>
                <a:ea typeface="DM Sans SemiBold"/>
                <a:cs typeface="DM Sans SemiBold"/>
                <a:sym typeface="DM Sans SemiBold"/>
              </a:defRPr>
            </a:lvl3pPr>
            <a:lvl4pPr lvl="3">
              <a:spcBef>
                <a:spcPts val="0"/>
              </a:spcBef>
              <a:spcAft>
                <a:spcPts val="0"/>
              </a:spcAft>
              <a:buSzPts val="1200"/>
              <a:buFont typeface="DM Sans SemiBold"/>
              <a:buNone/>
              <a:defRPr>
                <a:latin typeface="DM Sans SemiBold"/>
                <a:ea typeface="DM Sans SemiBold"/>
                <a:cs typeface="DM Sans SemiBold"/>
                <a:sym typeface="DM Sans SemiBold"/>
              </a:defRPr>
            </a:lvl4pPr>
            <a:lvl5pPr lvl="4">
              <a:spcBef>
                <a:spcPts val="0"/>
              </a:spcBef>
              <a:spcAft>
                <a:spcPts val="0"/>
              </a:spcAft>
              <a:buSzPts val="1200"/>
              <a:buFont typeface="DM Sans SemiBold"/>
              <a:buNone/>
              <a:defRPr>
                <a:latin typeface="DM Sans SemiBold"/>
                <a:ea typeface="DM Sans SemiBold"/>
                <a:cs typeface="DM Sans SemiBold"/>
                <a:sym typeface="DM Sans SemiBold"/>
              </a:defRPr>
            </a:lvl5pPr>
            <a:lvl6pPr lvl="5">
              <a:spcBef>
                <a:spcPts val="0"/>
              </a:spcBef>
              <a:spcAft>
                <a:spcPts val="0"/>
              </a:spcAft>
              <a:buSzPts val="1200"/>
              <a:buFont typeface="DM Sans SemiBold"/>
              <a:buNone/>
              <a:defRPr>
                <a:latin typeface="DM Sans SemiBold"/>
                <a:ea typeface="DM Sans SemiBold"/>
                <a:cs typeface="DM Sans SemiBold"/>
                <a:sym typeface="DM Sans SemiBold"/>
              </a:defRPr>
            </a:lvl6pPr>
            <a:lvl7pPr lvl="6">
              <a:spcBef>
                <a:spcPts val="0"/>
              </a:spcBef>
              <a:spcAft>
                <a:spcPts val="0"/>
              </a:spcAft>
              <a:buSzPts val="1200"/>
              <a:buFont typeface="DM Sans SemiBold"/>
              <a:buNone/>
              <a:defRPr>
                <a:latin typeface="DM Sans SemiBold"/>
                <a:ea typeface="DM Sans SemiBold"/>
                <a:cs typeface="DM Sans SemiBold"/>
                <a:sym typeface="DM Sans SemiBold"/>
              </a:defRPr>
            </a:lvl7pPr>
            <a:lvl8pPr lvl="7">
              <a:spcBef>
                <a:spcPts val="0"/>
              </a:spcBef>
              <a:spcAft>
                <a:spcPts val="0"/>
              </a:spcAft>
              <a:buSzPts val="1200"/>
              <a:buFont typeface="DM Sans SemiBold"/>
              <a:buNone/>
              <a:defRPr>
                <a:latin typeface="DM Sans SemiBold"/>
                <a:ea typeface="DM Sans SemiBold"/>
                <a:cs typeface="DM Sans SemiBold"/>
                <a:sym typeface="DM Sans SemiBold"/>
              </a:defRPr>
            </a:lvl8pPr>
            <a:lvl9pPr lvl="8">
              <a:spcBef>
                <a:spcPts val="0"/>
              </a:spcBef>
              <a:spcAft>
                <a:spcPts val="0"/>
              </a:spcAft>
              <a:buSzPts val="1200"/>
              <a:buFont typeface="DM Sans SemiBold"/>
              <a:buNone/>
              <a:defRPr>
                <a:latin typeface="DM Sans SemiBold"/>
                <a:ea typeface="DM Sans SemiBold"/>
                <a:cs typeface="DM Sans SemiBold"/>
                <a:sym typeface="DM Sans SemiBold"/>
              </a:defRPr>
            </a:lvl9pPr>
          </a:lstStyle>
          <a:p/>
        </p:txBody>
      </p:sp>
    </p:spTree>
  </p:cSld>
  <p:clrMapOvr>
    <a:masterClrMapping/>
  </p:clrMapOvr>
  <p:extLst>
    <p:ext uri="{DCECCB84-F9BA-43D5-87BE-67443E8EF086}">
      <p15:sldGuideLst>
        <p15:guide id="1" pos="154">
          <p15:clr>
            <a:srgbClr val="E46962"/>
          </p15:clr>
        </p15:guide>
        <p15:guide id="2" pos="5617">
          <p15:clr>
            <a:srgbClr val="E46962"/>
          </p15:clr>
        </p15:guide>
        <p15:guide id="3" orient="horz" pos="216">
          <p15:clr>
            <a:srgbClr val="E46962"/>
          </p15:clr>
        </p15:guide>
      </p15:sldGuideLst>
    </p:ext>
  </p:extLst>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eps">
  <p:cSld name="TITLE_1_1_1_1_1_1">
    <p:spTree>
      <p:nvGrpSpPr>
        <p:cNvPr id="246" name="Shape 246"/>
        <p:cNvGrpSpPr/>
        <p:nvPr/>
      </p:nvGrpSpPr>
      <p:grpSpPr>
        <a:xfrm>
          <a:off x="0" y="0"/>
          <a:ext cx="0" cy="0"/>
          <a:chOff x="0" y="0"/>
          <a:chExt cx="0" cy="0"/>
        </a:xfrm>
      </p:grpSpPr>
      <p:cxnSp>
        <p:nvCxnSpPr>
          <p:cNvPr id="247" name="Google Shape;247;p33"/>
          <p:cNvCxnSpPr/>
          <p:nvPr/>
        </p:nvCxnSpPr>
        <p:spPr>
          <a:xfrm>
            <a:off x="245938" y="4726725"/>
            <a:ext cx="8670900" cy="0"/>
          </a:xfrm>
          <a:prstGeom prst="straightConnector1">
            <a:avLst/>
          </a:prstGeom>
          <a:noFill/>
          <a:ln cap="flat" cmpd="sng" w="9525">
            <a:solidFill>
              <a:schemeClr val="dk1"/>
            </a:solidFill>
            <a:prstDash val="solid"/>
            <a:round/>
            <a:headEnd len="med" w="med" type="none"/>
            <a:tailEnd len="med" w="med" type="none"/>
          </a:ln>
        </p:spPr>
      </p:cxnSp>
      <p:sp>
        <p:nvSpPr>
          <p:cNvPr id="248" name="Google Shape;248;p33"/>
          <p:cNvSpPr txBox="1"/>
          <p:nvPr>
            <p:ph idx="12" type="sldNum"/>
          </p:nvPr>
        </p:nvSpPr>
        <p:spPr>
          <a:xfrm>
            <a:off x="8461460" y="4726725"/>
            <a:ext cx="548700" cy="309300"/>
          </a:xfrm>
          <a:prstGeom prst="rect">
            <a:avLst/>
          </a:prstGeom>
          <a:noFill/>
          <a:ln>
            <a:noFill/>
          </a:ln>
        </p:spPr>
        <p:txBody>
          <a:bodyPr anchorCtr="0" anchor="ctr" bIns="91425" lIns="91425" spcFirstLastPara="1" rIns="91425" wrap="square" tIns="91425">
            <a:noAutofit/>
          </a:bodyPr>
          <a:lstStyle>
            <a:lvl1pPr lvl="0" rtl="0" algn="r">
              <a:buNone/>
              <a:defRPr sz="900">
                <a:solidFill>
                  <a:schemeClr val="dk1"/>
                </a:solidFill>
                <a:latin typeface="DM Sans"/>
                <a:ea typeface="DM Sans"/>
                <a:cs typeface="DM Sans"/>
                <a:sym typeface="DM Sans"/>
              </a:defRPr>
            </a:lvl1pPr>
            <a:lvl2pPr lvl="1" rtl="0" algn="r">
              <a:buNone/>
              <a:defRPr sz="900">
                <a:solidFill>
                  <a:schemeClr val="dk1"/>
                </a:solidFill>
                <a:latin typeface="DM Sans"/>
                <a:ea typeface="DM Sans"/>
                <a:cs typeface="DM Sans"/>
                <a:sym typeface="DM Sans"/>
              </a:defRPr>
            </a:lvl2pPr>
            <a:lvl3pPr lvl="2" rtl="0" algn="r">
              <a:buNone/>
              <a:defRPr sz="900">
                <a:solidFill>
                  <a:schemeClr val="dk1"/>
                </a:solidFill>
                <a:latin typeface="DM Sans"/>
                <a:ea typeface="DM Sans"/>
                <a:cs typeface="DM Sans"/>
                <a:sym typeface="DM Sans"/>
              </a:defRPr>
            </a:lvl3pPr>
            <a:lvl4pPr lvl="3" rtl="0" algn="r">
              <a:buNone/>
              <a:defRPr sz="900">
                <a:solidFill>
                  <a:schemeClr val="dk1"/>
                </a:solidFill>
                <a:latin typeface="DM Sans"/>
                <a:ea typeface="DM Sans"/>
                <a:cs typeface="DM Sans"/>
                <a:sym typeface="DM Sans"/>
              </a:defRPr>
            </a:lvl4pPr>
            <a:lvl5pPr lvl="4" rtl="0" algn="r">
              <a:buNone/>
              <a:defRPr sz="900">
                <a:solidFill>
                  <a:schemeClr val="dk1"/>
                </a:solidFill>
                <a:latin typeface="DM Sans"/>
                <a:ea typeface="DM Sans"/>
                <a:cs typeface="DM Sans"/>
                <a:sym typeface="DM Sans"/>
              </a:defRPr>
            </a:lvl5pPr>
            <a:lvl6pPr lvl="5" rtl="0" algn="r">
              <a:buNone/>
              <a:defRPr sz="900">
                <a:solidFill>
                  <a:schemeClr val="dk1"/>
                </a:solidFill>
                <a:latin typeface="DM Sans"/>
                <a:ea typeface="DM Sans"/>
                <a:cs typeface="DM Sans"/>
                <a:sym typeface="DM Sans"/>
              </a:defRPr>
            </a:lvl6pPr>
            <a:lvl7pPr lvl="6" rtl="0" algn="r">
              <a:buNone/>
              <a:defRPr sz="900">
                <a:solidFill>
                  <a:schemeClr val="dk1"/>
                </a:solidFill>
                <a:latin typeface="DM Sans"/>
                <a:ea typeface="DM Sans"/>
                <a:cs typeface="DM Sans"/>
                <a:sym typeface="DM Sans"/>
              </a:defRPr>
            </a:lvl7pPr>
            <a:lvl8pPr lvl="7" rtl="0" algn="r">
              <a:buNone/>
              <a:defRPr sz="900">
                <a:solidFill>
                  <a:schemeClr val="dk1"/>
                </a:solidFill>
                <a:latin typeface="DM Sans"/>
                <a:ea typeface="DM Sans"/>
                <a:cs typeface="DM Sans"/>
                <a:sym typeface="DM Sans"/>
              </a:defRPr>
            </a:lvl8pPr>
            <a:lvl9pPr lvl="8" rtl="0" algn="r">
              <a:buNone/>
              <a:defRPr sz="900">
                <a:solidFill>
                  <a:schemeClr val="dk1"/>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249" name="Google Shape;249;p33"/>
          <p:cNvSpPr txBox="1"/>
          <p:nvPr>
            <p:ph idx="1" type="body"/>
          </p:nvPr>
        </p:nvSpPr>
        <p:spPr>
          <a:xfrm>
            <a:off x="2657270" y="4726725"/>
            <a:ext cx="1492800" cy="3093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SzPts val="900"/>
              <a:buChar char="●"/>
              <a:defRPr sz="900"/>
            </a:lvl1pPr>
            <a:lvl2pPr indent="-285750" lvl="1" marL="914400">
              <a:spcBef>
                <a:spcPts val="0"/>
              </a:spcBef>
              <a:spcAft>
                <a:spcPts val="0"/>
              </a:spcAft>
              <a:buSzPts val="900"/>
              <a:buChar char="○"/>
              <a:defRPr sz="900"/>
            </a:lvl2pPr>
            <a:lvl3pPr indent="-285750" lvl="2" marL="1371600">
              <a:spcBef>
                <a:spcPts val="0"/>
              </a:spcBef>
              <a:spcAft>
                <a:spcPts val="0"/>
              </a:spcAft>
              <a:buSzPts val="900"/>
              <a:buChar char="■"/>
              <a:defRPr sz="900"/>
            </a:lvl3pPr>
            <a:lvl4pPr indent="-285750" lvl="3" marL="1828800">
              <a:spcBef>
                <a:spcPts val="0"/>
              </a:spcBef>
              <a:spcAft>
                <a:spcPts val="0"/>
              </a:spcAft>
              <a:buSzPts val="900"/>
              <a:buChar char="●"/>
              <a:defRPr sz="900"/>
            </a:lvl4pPr>
            <a:lvl5pPr indent="-285750" lvl="4" marL="2286000">
              <a:spcBef>
                <a:spcPts val="0"/>
              </a:spcBef>
              <a:spcAft>
                <a:spcPts val="0"/>
              </a:spcAft>
              <a:buSzPts val="900"/>
              <a:buChar char="○"/>
              <a:defRPr sz="900"/>
            </a:lvl5pPr>
            <a:lvl6pPr indent="-285750" lvl="5" marL="2743200">
              <a:spcBef>
                <a:spcPts val="0"/>
              </a:spcBef>
              <a:spcAft>
                <a:spcPts val="0"/>
              </a:spcAft>
              <a:buSzPts val="900"/>
              <a:buChar char="■"/>
              <a:defRPr sz="900"/>
            </a:lvl6pPr>
            <a:lvl7pPr indent="-285750" lvl="6" marL="3200400">
              <a:spcBef>
                <a:spcPts val="0"/>
              </a:spcBef>
              <a:spcAft>
                <a:spcPts val="0"/>
              </a:spcAft>
              <a:buSzPts val="900"/>
              <a:buChar char="●"/>
              <a:defRPr sz="900"/>
            </a:lvl7pPr>
            <a:lvl8pPr indent="-285750" lvl="7" marL="3657600">
              <a:spcBef>
                <a:spcPts val="0"/>
              </a:spcBef>
              <a:spcAft>
                <a:spcPts val="0"/>
              </a:spcAft>
              <a:buSzPts val="900"/>
              <a:buChar char="○"/>
              <a:defRPr sz="900"/>
            </a:lvl8pPr>
            <a:lvl9pPr indent="-285750" lvl="8" marL="4114800">
              <a:spcBef>
                <a:spcPts val="0"/>
              </a:spcBef>
              <a:spcAft>
                <a:spcPts val="0"/>
              </a:spcAft>
              <a:buSzPts val="900"/>
              <a:buChar char="■"/>
              <a:defRPr sz="900"/>
            </a:lvl9pPr>
          </a:lstStyle>
          <a:p/>
        </p:txBody>
      </p:sp>
      <p:sp>
        <p:nvSpPr>
          <p:cNvPr id="250" name="Google Shape;250;p33"/>
          <p:cNvSpPr txBox="1"/>
          <p:nvPr>
            <p:ph idx="2" type="body"/>
          </p:nvPr>
        </p:nvSpPr>
        <p:spPr>
          <a:xfrm>
            <a:off x="155625" y="4726725"/>
            <a:ext cx="1492800" cy="3093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SzPts val="900"/>
              <a:buChar char="●"/>
              <a:defRPr sz="900"/>
            </a:lvl1pPr>
            <a:lvl2pPr indent="-285750" lvl="1" marL="914400">
              <a:spcBef>
                <a:spcPts val="0"/>
              </a:spcBef>
              <a:spcAft>
                <a:spcPts val="0"/>
              </a:spcAft>
              <a:buSzPts val="900"/>
              <a:buChar char="○"/>
              <a:defRPr sz="900"/>
            </a:lvl2pPr>
            <a:lvl3pPr indent="-285750" lvl="2" marL="1371600">
              <a:spcBef>
                <a:spcPts val="0"/>
              </a:spcBef>
              <a:spcAft>
                <a:spcPts val="0"/>
              </a:spcAft>
              <a:buSzPts val="900"/>
              <a:buChar char="■"/>
              <a:defRPr sz="900"/>
            </a:lvl3pPr>
            <a:lvl4pPr indent="-285750" lvl="3" marL="1828800">
              <a:spcBef>
                <a:spcPts val="0"/>
              </a:spcBef>
              <a:spcAft>
                <a:spcPts val="0"/>
              </a:spcAft>
              <a:buSzPts val="900"/>
              <a:buChar char="●"/>
              <a:defRPr sz="900"/>
            </a:lvl4pPr>
            <a:lvl5pPr indent="-285750" lvl="4" marL="2286000">
              <a:spcBef>
                <a:spcPts val="0"/>
              </a:spcBef>
              <a:spcAft>
                <a:spcPts val="0"/>
              </a:spcAft>
              <a:buSzPts val="900"/>
              <a:buChar char="○"/>
              <a:defRPr sz="900"/>
            </a:lvl5pPr>
            <a:lvl6pPr indent="-285750" lvl="5" marL="2743200">
              <a:spcBef>
                <a:spcPts val="0"/>
              </a:spcBef>
              <a:spcAft>
                <a:spcPts val="0"/>
              </a:spcAft>
              <a:buSzPts val="900"/>
              <a:buChar char="■"/>
              <a:defRPr sz="900"/>
            </a:lvl6pPr>
            <a:lvl7pPr indent="-285750" lvl="6" marL="3200400">
              <a:spcBef>
                <a:spcPts val="0"/>
              </a:spcBef>
              <a:spcAft>
                <a:spcPts val="0"/>
              </a:spcAft>
              <a:buSzPts val="900"/>
              <a:buChar char="●"/>
              <a:defRPr sz="900"/>
            </a:lvl7pPr>
            <a:lvl8pPr indent="-285750" lvl="7" marL="3657600">
              <a:spcBef>
                <a:spcPts val="0"/>
              </a:spcBef>
              <a:spcAft>
                <a:spcPts val="0"/>
              </a:spcAft>
              <a:buSzPts val="900"/>
              <a:buChar char="○"/>
              <a:defRPr sz="900"/>
            </a:lvl8pPr>
            <a:lvl9pPr indent="-285750" lvl="8" marL="4114800">
              <a:spcBef>
                <a:spcPts val="0"/>
              </a:spcBef>
              <a:spcAft>
                <a:spcPts val="0"/>
              </a:spcAft>
              <a:buSzPts val="900"/>
              <a:buChar char="■"/>
              <a:defRPr sz="900"/>
            </a:lvl9pPr>
          </a:lstStyle>
          <a:p/>
        </p:txBody>
      </p:sp>
      <p:sp>
        <p:nvSpPr>
          <p:cNvPr id="251" name="Google Shape;251;p33"/>
          <p:cNvSpPr txBox="1"/>
          <p:nvPr>
            <p:ph idx="3" type="body"/>
          </p:nvPr>
        </p:nvSpPr>
        <p:spPr>
          <a:xfrm>
            <a:off x="538138" y="490548"/>
            <a:ext cx="2583600" cy="735600"/>
          </a:xfrm>
          <a:prstGeom prst="rect">
            <a:avLst/>
          </a:prstGeom>
        </p:spPr>
        <p:txBody>
          <a:bodyPr anchorCtr="0" anchor="t" bIns="91425" lIns="91425" spcFirstLastPara="1" rIns="91425" wrap="square" tIns="91425">
            <a:noAutofit/>
          </a:bodyPr>
          <a:lstStyle>
            <a:lvl1pPr indent="-304800" lvl="0" marL="457200" algn="ctr">
              <a:spcBef>
                <a:spcPts val="0"/>
              </a:spcBef>
              <a:spcAft>
                <a:spcPts val="0"/>
              </a:spcAft>
              <a:buSzPts val="1200"/>
              <a:buFont typeface="DM Sans"/>
              <a:buChar char="●"/>
              <a:defRPr/>
            </a:lvl1pPr>
            <a:lvl2pPr indent="-304800" lvl="1" marL="914400" algn="ctr">
              <a:spcBef>
                <a:spcPts val="0"/>
              </a:spcBef>
              <a:spcAft>
                <a:spcPts val="0"/>
              </a:spcAft>
              <a:buSzPts val="1200"/>
              <a:buFont typeface="DM Sans"/>
              <a:buChar char="○"/>
              <a:defRPr/>
            </a:lvl2pPr>
            <a:lvl3pPr indent="-304800" lvl="2" marL="1371600" algn="ctr">
              <a:spcBef>
                <a:spcPts val="0"/>
              </a:spcBef>
              <a:spcAft>
                <a:spcPts val="0"/>
              </a:spcAft>
              <a:buSzPts val="1200"/>
              <a:buFont typeface="DM Sans"/>
              <a:buChar char="■"/>
              <a:defRPr/>
            </a:lvl3pPr>
            <a:lvl4pPr indent="-304800" lvl="3" marL="1828800" algn="ctr">
              <a:spcBef>
                <a:spcPts val="0"/>
              </a:spcBef>
              <a:spcAft>
                <a:spcPts val="0"/>
              </a:spcAft>
              <a:buSzPts val="1200"/>
              <a:buFont typeface="DM Sans"/>
              <a:buChar char="●"/>
              <a:defRPr/>
            </a:lvl4pPr>
            <a:lvl5pPr indent="-304800" lvl="4" marL="2286000" algn="ctr">
              <a:spcBef>
                <a:spcPts val="0"/>
              </a:spcBef>
              <a:spcAft>
                <a:spcPts val="0"/>
              </a:spcAft>
              <a:buSzPts val="1200"/>
              <a:buFont typeface="DM Sans"/>
              <a:buChar char="○"/>
              <a:defRPr/>
            </a:lvl5pPr>
            <a:lvl6pPr indent="-304800" lvl="5" marL="2743200" algn="ctr">
              <a:spcBef>
                <a:spcPts val="0"/>
              </a:spcBef>
              <a:spcAft>
                <a:spcPts val="0"/>
              </a:spcAft>
              <a:buSzPts val="1200"/>
              <a:buFont typeface="DM Sans"/>
              <a:buChar char="■"/>
              <a:defRPr/>
            </a:lvl6pPr>
            <a:lvl7pPr indent="-304800" lvl="6" marL="3200400" algn="ctr">
              <a:spcBef>
                <a:spcPts val="0"/>
              </a:spcBef>
              <a:spcAft>
                <a:spcPts val="0"/>
              </a:spcAft>
              <a:buSzPts val="1200"/>
              <a:buFont typeface="DM Sans"/>
              <a:buChar char="●"/>
              <a:defRPr/>
            </a:lvl7pPr>
            <a:lvl8pPr indent="-304800" lvl="7" marL="3657600" algn="ctr">
              <a:spcBef>
                <a:spcPts val="0"/>
              </a:spcBef>
              <a:spcAft>
                <a:spcPts val="0"/>
              </a:spcAft>
              <a:buSzPts val="1200"/>
              <a:buFont typeface="DM Sans"/>
              <a:buChar char="○"/>
              <a:defRPr/>
            </a:lvl8pPr>
            <a:lvl9pPr indent="-304800" lvl="8" marL="4114800" algn="ctr">
              <a:spcBef>
                <a:spcPts val="0"/>
              </a:spcBef>
              <a:spcAft>
                <a:spcPts val="0"/>
              </a:spcAft>
              <a:buSzPts val="1200"/>
              <a:buFont typeface="DM Sans"/>
              <a:buChar char="■"/>
              <a:defRPr/>
            </a:lvl9pPr>
          </a:lstStyle>
          <a:p/>
        </p:txBody>
      </p:sp>
      <p:sp>
        <p:nvSpPr>
          <p:cNvPr id="252" name="Google Shape;252;p33"/>
          <p:cNvSpPr txBox="1"/>
          <p:nvPr>
            <p:ph idx="4" type="body"/>
          </p:nvPr>
        </p:nvSpPr>
        <p:spPr>
          <a:xfrm>
            <a:off x="3280200" y="490548"/>
            <a:ext cx="2583600" cy="735600"/>
          </a:xfrm>
          <a:prstGeom prst="rect">
            <a:avLst/>
          </a:prstGeom>
        </p:spPr>
        <p:txBody>
          <a:bodyPr anchorCtr="0" anchor="t" bIns="91425" lIns="91425" spcFirstLastPara="1" rIns="91425" wrap="square" tIns="91425">
            <a:noAutofit/>
          </a:bodyPr>
          <a:lstStyle>
            <a:lvl1pPr indent="-304800" lvl="0" marL="457200" algn="ctr">
              <a:spcBef>
                <a:spcPts val="0"/>
              </a:spcBef>
              <a:spcAft>
                <a:spcPts val="0"/>
              </a:spcAft>
              <a:buSzPts val="1200"/>
              <a:buFont typeface="DM Sans"/>
              <a:buChar char="●"/>
              <a:defRPr/>
            </a:lvl1pPr>
            <a:lvl2pPr indent="-304800" lvl="1" marL="914400" algn="ctr">
              <a:spcBef>
                <a:spcPts val="0"/>
              </a:spcBef>
              <a:spcAft>
                <a:spcPts val="0"/>
              </a:spcAft>
              <a:buSzPts val="1200"/>
              <a:buFont typeface="DM Sans"/>
              <a:buChar char="○"/>
              <a:defRPr/>
            </a:lvl2pPr>
            <a:lvl3pPr indent="-304800" lvl="2" marL="1371600" algn="ctr">
              <a:spcBef>
                <a:spcPts val="0"/>
              </a:spcBef>
              <a:spcAft>
                <a:spcPts val="0"/>
              </a:spcAft>
              <a:buSzPts val="1200"/>
              <a:buFont typeface="DM Sans"/>
              <a:buChar char="■"/>
              <a:defRPr/>
            </a:lvl3pPr>
            <a:lvl4pPr indent="-304800" lvl="3" marL="1828800" algn="ctr">
              <a:spcBef>
                <a:spcPts val="0"/>
              </a:spcBef>
              <a:spcAft>
                <a:spcPts val="0"/>
              </a:spcAft>
              <a:buSzPts val="1200"/>
              <a:buFont typeface="DM Sans"/>
              <a:buChar char="●"/>
              <a:defRPr/>
            </a:lvl4pPr>
            <a:lvl5pPr indent="-304800" lvl="4" marL="2286000" algn="ctr">
              <a:spcBef>
                <a:spcPts val="0"/>
              </a:spcBef>
              <a:spcAft>
                <a:spcPts val="0"/>
              </a:spcAft>
              <a:buSzPts val="1200"/>
              <a:buFont typeface="DM Sans"/>
              <a:buChar char="○"/>
              <a:defRPr/>
            </a:lvl5pPr>
            <a:lvl6pPr indent="-304800" lvl="5" marL="2743200" algn="ctr">
              <a:spcBef>
                <a:spcPts val="0"/>
              </a:spcBef>
              <a:spcAft>
                <a:spcPts val="0"/>
              </a:spcAft>
              <a:buSzPts val="1200"/>
              <a:buFont typeface="DM Sans"/>
              <a:buChar char="■"/>
              <a:defRPr/>
            </a:lvl6pPr>
            <a:lvl7pPr indent="-304800" lvl="6" marL="3200400" algn="ctr">
              <a:spcBef>
                <a:spcPts val="0"/>
              </a:spcBef>
              <a:spcAft>
                <a:spcPts val="0"/>
              </a:spcAft>
              <a:buSzPts val="1200"/>
              <a:buFont typeface="DM Sans"/>
              <a:buChar char="●"/>
              <a:defRPr/>
            </a:lvl7pPr>
            <a:lvl8pPr indent="-304800" lvl="7" marL="3657600" algn="ctr">
              <a:spcBef>
                <a:spcPts val="0"/>
              </a:spcBef>
              <a:spcAft>
                <a:spcPts val="0"/>
              </a:spcAft>
              <a:buSzPts val="1200"/>
              <a:buFont typeface="DM Sans"/>
              <a:buChar char="○"/>
              <a:defRPr/>
            </a:lvl8pPr>
            <a:lvl9pPr indent="-304800" lvl="8" marL="4114800" algn="ctr">
              <a:spcBef>
                <a:spcPts val="0"/>
              </a:spcBef>
              <a:spcAft>
                <a:spcPts val="0"/>
              </a:spcAft>
              <a:buSzPts val="1200"/>
              <a:buFont typeface="DM Sans"/>
              <a:buChar char="■"/>
              <a:defRPr/>
            </a:lvl9pPr>
          </a:lstStyle>
          <a:p/>
        </p:txBody>
      </p:sp>
      <p:sp>
        <p:nvSpPr>
          <p:cNvPr id="253" name="Google Shape;253;p33"/>
          <p:cNvSpPr txBox="1"/>
          <p:nvPr>
            <p:ph idx="5" type="body"/>
          </p:nvPr>
        </p:nvSpPr>
        <p:spPr>
          <a:xfrm>
            <a:off x="6025288" y="490548"/>
            <a:ext cx="2583600" cy="735600"/>
          </a:xfrm>
          <a:prstGeom prst="rect">
            <a:avLst/>
          </a:prstGeom>
        </p:spPr>
        <p:txBody>
          <a:bodyPr anchorCtr="0" anchor="t" bIns="91425" lIns="91425" spcFirstLastPara="1" rIns="91425" wrap="square" tIns="91425">
            <a:noAutofit/>
          </a:bodyPr>
          <a:lstStyle>
            <a:lvl1pPr indent="-304800" lvl="0" marL="457200" algn="ctr">
              <a:spcBef>
                <a:spcPts val="0"/>
              </a:spcBef>
              <a:spcAft>
                <a:spcPts val="0"/>
              </a:spcAft>
              <a:buSzPts val="1200"/>
              <a:buFont typeface="DM Sans"/>
              <a:buChar char="●"/>
              <a:defRPr/>
            </a:lvl1pPr>
            <a:lvl2pPr indent="-304800" lvl="1" marL="914400" algn="ctr">
              <a:spcBef>
                <a:spcPts val="0"/>
              </a:spcBef>
              <a:spcAft>
                <a:spcPts val="0"/>
              </a:spcAft>
              <a:buSzPts val="1200"/>
              <a:buFont typeface="DM Sans"/>
              <a:buChar char="○"/>
              <a:defRPr/>
            </a:lvl2pPr>
            <a:lvl3pPr indent="-304800" lvl="2" marL="1371600" algn="ctr">
              <a:spcBef>
                <a:spcPts val="0"/>
              </a:spcBef>
              <a:spcAft>
                <a:spcPts val="0"/>
              </a:spcAft>
              <a:buSzPts val="1200"/>
              <a:buFont typeface="DM Sans"/>
              <a:buChar char="■"/>
              <a:defRPr/>
            </a:lvl3pPr>
            <a:lvl4pPr indent="-304800" lvl="3" marL="1828800" algn="ctr">
              <a:spcBef>
                <a:spcPts val="0"/>
              </a:spcBef>
              <a:spcAft>
                <a:spcPts val="0"/>
              </a:spcAft>
              <a:buSzPts val="1200"/>
              <a:buFont typeface="DM Sans"/>
              <a:buChar char="●"/>
              <a:defRPr/>
            </a:lvl4pPr>
            <a:lvl5pPr indent="-304800" lvl="4" marL="2286000" algn="ctr">
              <a:spcBef>
                <a:spcPts val="0"/>
              </a:spcBef>
              <a:spcAft>
                <a:spcPts val="0"/>
              </a:spcAft>
              <a:buSzPts val="1200"/>
              <a:buFont typeface="DM Sans"/>
              <a:buChar char="○"/>
              <a:defRPr/>
            </a:lvl5pPr>
            <a:lvl6pPr indent="-304800" lvl="5" marL="2743200" algn="ctr">
              <a:spcBef>
                <a:spcPts val="0"/>
              </a:spcBef>
              <a:spcAft>
                <a:spcPts val="0"/>
              </a:spcAft>
              <a:buSzPts val="1200"/>
              <a:buFont typeface="DM Sans"/>
              <a:buChar char="■"/>
              <a:defRPr/>
            </a:lvl6pPr>
            <a:lvl7pPr indent="-304800" lvl="6" marL="3200400" algn="ctr">
              <a:spcBef>
                <a:spcPts val="0"/>
              </a:spcBef>
              <a:spcAft>
                <a:spcPts val="0"/>
              </a:spcAft>
              <a:buSzPts val="1200"/>
              <a:buFont typeface="DM Sans"/>
              <a:buChar char="●"/>
              <a:defRPr/>
            </a:lvl7pPr>
            <a:lvl8pPr indent="-304800" lvl="7" marL="3657600" algn="ctr">
              <a:spcBef>
                <a:spcPts val="0"/>
              </a:spcBef>
              <a:spcAft>
                <a:spcPts val="0"/>
              </a:spcAft>
              <a:buSzPts val="1200"/>
              <a:buFont typeface="DM Sans"/>
              <a:buChar char="○"/>
              <a:defRPr/>
            </a:lvl8pPr>
            <a:lvl9pPr indent="-304800" lvl="8" marL="4114800" algn="ctr">
              <a:spcBef>
                <a:spcPts val="0"/>
              </a:spcBef>
              <a:spcAft>
                <a:spcPts val="0"/>
              </a:spcAft>
              <a:buSzPts val="1200"/>
              <a:buFont typeface="DM Sans"/>
              <a:buChar char="■"/>
              <a:defRPr/>
            </a:lvl9pPr>
          </a:lstStyle>
          <a:p/>
        </p:txBody>
      </p:sp>
      <p:sp>
        <p:nvSpPr>
          <p:cNvPr id="254" name="Google Shape;254;p33"/>
          <p:cNvSpPr txBox="1"/>
          <p:nvPr>
            <p:ph idx="6" type="subTitle"/>
          </p:nvPr>
        </p:nvSpPr>
        <p:spPr>
          <a:xfrm>
            <a:off x="535113" y="216218"/>
            <a:ext cx="2586600" cy="309300"/>
          </a:xfrm>
          <a:prstGeom prst="rect">
            <a:avLst/>
          </a:prstGeom>
        </p:spPr>
        <p:txBody>
          <a:bodyPr anchorCtr="0" anchor="t" bIns="91425" lIns="91425" spcFirstLastPara="1" rIns="91425" wrap="square" tIns="91425">
            <a:noAutofit/>
          </a:bodyPr>
          <a:lstStyle>
            <a:lvl1pPr lvl="0" algn="ctr">
              <a:spcBef>
                <a:spcPts val="0"/>
              </a:spcBef>
              <a:spcAft>
                <a:spcPts val="0"/>
              </a:spcAft>
              <a:buSzPts val="1400"/>
              <a:buFont typeface="DM Sans SemiBold"/>
              <a:buNone/>
              <a:defRPr sz="1400">
                <a:latin typeface="DM Sans SemiBold"/>
                <a:ea typeface="DM Sans SemiBold"/>
                <a:cs typeface="DM Sans SemiBold"/>
                <a:sym typeface="DM Sans SemiBold"/>
              </a:defRPr>
            </a:lvl1pPr>
            <a:lvl2pPr lvl="1" algn="ctr">
              <a:spcBef>
                <a:spcPts val="0"/>
              </a:spcBef>
              <a:spcAft>
                <a:spcPts val="0"/>
              </a:spcAft>
              <a:buSzPts val="1200"/>
              <a:buFont typeface="DM Sans SemiBold"/>
              <a:buNone/>
              <a:defRPr>
                <a:latin typeface="DM Sans SemiBold"/>
                <a:ea typeface="DM Sans SemiBold"/>
                <a:cs typeface="DM Sans SemiBold"/>
                <a:sym typeface="DM Sans SemiBold"/>
              </a:defRPr>
            </a:lvl2pPr>
            <a:lvl3pPr lvl="2" algn="ctr">
              <a:spcBef>
                <a:spcPts val="0"/>
              </a:spcBef>
              <a:spcAft>
                <a:spcPts val="0"/>
              </a:spcAft>
              <a:buSzPts val="1200"/>
              <a:buFont typeface="DM Sans SemiBold"/>
              <a:buNone/>
              <a:defRPr>
                <a:latin typeface="DM Sans SemiBold"/>
                <a:ea typeface="DM Sans SemiBold"/>
                <a:cs typeface="DM Sans SemiBold"/>
                <a:sym typeface="DM Sans SemiBold"/>
              </a:defRPr>
            </a:lvl3pPr>
            <a:lvl4pPr lvl="3" algn="ctr">
              <a:spcBef>
                <a:spcPts val="0"/>
              </a:spcBef>
              <a:spcAft>
                <a:spcPts val="0"/>
              </a:spcAft>
              <a:buSzPts val="1200"/>
              <a:buFont typeface="DM Sans SemiBold"/>
              <a:buNone/>
              <a:defRPr>
                <a:latin typeface="DM Sans SemiBold"/>
                <a:ea typeface="DM Sans SemiBold"/>
                <a:cs typeface="DM Sans SemiBold"/>
                <a:sym typeface="DM Sans SemiBold"/>
              </a:defRPr>
            </a:lvl4pPr>
            <a:lvl5pPr lvl="4" algn="ctr">
              <a:spcBef>
                <a:spcPts val="0"/>
              </a:spcBef>
              <a:spcAft>
                <a:spcPts val="0"/>
              </a:spcAft>
              <a:buSzPts val="1200"/>
              <a:buFont typeface="DM Sans SemiBold"/>
              <a:buNone/>
              <a:defRPr>
                <a:latin typeface="DM Sans SemiBold"/>
                <a:ea typeface="DM Sans SemiBold"/>
                <a:cs typeface="DM Sans SemiBold"/>
                <a:sym typeface="DM Sans SemiBold"/>
              </a:defRPr>
            </a:lvl5pPr>
            <a:lvl6pPr lvl="5" algn="ctr">
              <a:spcBef>
                <a:spcPts val="0"/>
              </a:spcBef>
              <a:spcAft>
                <a:spcPts val="0"/>
              </a:spcAft>
              <a:buSzPts val="1200"/>
              <a:buFont typeface="DM Sans SemiBold"/>
              <a:buNone/>
              <a:defRPr>
                <a:latin typeface="DM Sans SemiBold"/>
                <a:ea typeface="DM Sans SemiBold"/>
                <a:cs typeface="DM Sans SemiBold"/>
                <a:sym typeface="DM Sans SemiBold"/>
              </a:defRPr>
            </a:lvl6pPr>
            <a:lvl7pPr lvl="6" algn="ctr">
              <a:spcBef>
                <a:spcPts val="0"/>
              </a:spcBef>
              <a:spcAft>
                <a:spcPts val="0"/>
              </a:spcAft>
              <a:buSzPts val="1200"/>
              <a:buFont typeface="DM Sans SemiBold"/>
              <a:buNone/>
              <a:defRPr>
                <a:latin typeface="DM Sans SemiBold"/>
                <a:ea typeface="DM Sans SemiBold"/>
                <a:cs typeface="DM Sans SemiBold"/>
                <a:sym typeface="DM Sans SemiBold"/>
              </a:defRPr>
            </a:lvl7pPr>
            <a:lvl8pPr lvl="7" algn="ctr">
              <a:spcBef>
                <a:spcPts val="0"/>
              </a:spcBef>
              <a:spcAft>
                <a:spcPts val="0"/>
              </a:spcAft>
              <a:buSzPts val="1200"/>
              <a:buFont typeface="DM Sans SemiBold"/>
              <a:buNone/>
              <a:defRPr>
                <a:latin typeface="DM Sans SemiBold"/>
                <a:ea typeface="DM Sans SemiBold"/>
                <a:cs typeface="DM Sans SemiBold"/>
                <a:sym typeface="DM Sans SemiBold"/>
              </a:defRPr>
            </a:lvl8pPr>
            <a:lvl9pPr lvl="8" algn="ctr">
              <a:spcBef>
                <a:spcPts val="0"/>
              </a:spcBef>
              <a:spcAft>
                <a:spcPts val="0"/>
              </a:spcAft>
              <a:buSzPts val="1200"/>
              <a:buFont typeface="DM Sans SemiBold"/>
              <a:buNone/>
              <a:defRPr>
                <a:latin typeface="DM Sans SemiBold"/>
                <a:ea typeface="DM Sans SemiBold"/>
                <a:cs typeface="DM Sans SemiBold"/>
                <a:sym typeface="DM Sans SemiBold"/>
              </a:defRPr>
            </a:lvl9pPr>
          </a:lstStyle>
          <a:p/>
        </p:txBody>
      </p:sp>
      <p:sp>
        <p:nvSpPr>
          <p:cNvPr id="255" name="Google Shape;255;p33"/>
          <p:cNvSpPr txBox="1"/>
          <p:nvPr>
            <p:ph idx="7" type="subTitle"/>
          </p:nvPr>
        </p:nvSpPr>
        <p:spPr>
          <a:xfrm>
            <a:off x="3280200" y="216228"/>
            <a:ext cx="2583600" cy="309300"/>
          </a:xfrm>
          <a:prstGeom prst="rect">
            <a:avLst/>
          </a:prstGeom>
        </p:spPr>
        <p:txBody>
          <a:bodyPr anchorCtr="0" anchor="t" bIns="91425" lIns="91425" spcFirstLastPara="1" rIns="91425" wrap="square" tIns="91425">
            <a:noAutofit/>
          </a:bodyPr>
          <a:lstStyle>
            <a:lvl1pPr lvl="0" algn="ctr">
              <a:spcBef>
                <a:spcPts val="0"/>
              </a:spcBef>
              <a:spcAft>
                <a:spcPts val="0"/>
              </a:spcAft>
              <a:buSzPts val="1400"/>
              <a:buFont typeface="DM Sans SemiBold"/>
              <a:buNone/>
              <a:defRPr sz="1400">
                <a:latin typeface="DM Sans SemiBold"/>
                <a:ea typeface="DM Sans SemiBold"/>
                <a:cs typeface="DM Sans SemiBold"/>
                <a:sym typeface="DM Sans SemiBold"/>
              </a:defRPr>
            </a:lvl1pPr>
            <a:lvl2pPr lvl="1" algn="ctr">
              <a:spcBef>
                <a:spcPts val="0"/>
              </a:spcBef>
              <a:spcAft>
                <a:spcPts val="0"/>
              </a:spcAft>
              <a:buSzPts val="1200"/>
              <a:buFont typeface="DM Sans SemiBold"/>
              <a:buNone/>
              <a:defRPr>
                <a:latin typeface="DM Sans SemiBold"/>
                <a:ea typeface="DM Sans SemiBold"/>
                <a:cs typeface="DM Sans SemiBold"/>
                <a:sym typeface="DM Sans SemiBold"/>
              </a:defRPr>
            </a:lvl2pPr>
            <a:lvl3pPr lvl="2" algn="ctr">
              <a:spcBef>
                <a:spcPts val="0"/>
              </a:spcBef>
              <a:spcAft>
                <a:spcPts val="0"/>
              </a:spcAft>
              <a:buSzPts val="1200"/>
              <a:buFont typeface="DM Sans SemiBold"/>
              <a:buNone/>
              <a:defRPr>
                <a:latin typeface="DM Sans SemiBold"/>
                <a:ea typeface="DM Sans SemiBold"/>
                <a:cs typeface="DM Sans SemiBold"/>
                <a:sym typeface="DM Sans SemiBold"/>
              </a:defRPr>
            </a:lvl3pPr>
            <a:lvl4pPr lvl="3" algn="ctr">
              <a:spcBef>
                <a:spcPts val="0"/>
              </a:spcBef>
              <a:spcAft>
                <a:spcPts val="0"/>
              </a:spcAft>
              <a:buSzPts val="1200"/>
              <a:buFont typeface="DM Sans SemiBold"/>
              <a:buNone/>
              <a:defRPr>
                <a:latin typeface="DM Sans SemiBold"/>
                <a:ea typeface="DM Sans SemiBold"/>
                <a:cs typeface="DM Sans SemiBold"/>
                <a:sym typeface="DM Sans SemiBold"/>
              </a:defRPr>
            </a:lvl4pPr>
            <a:lvl5pPr lvl="4" algn="ctr">
              <a:spcBef>
                <a:spcPts val="0"/>
              </a:spcBef>
              <a:spcAft>
                <a:spcPts val="0"/>
              </a:spcAft>
              <a:buSzPts val="1200"/>
              <a:buFont typeface="DM Sans SemiBold"/>
              <a:buNone/>
              <a:defRPr>
                <a:latin typeface="DM Sans SemiBold"/>
                <a:ea typeface="DM Sans SemiBold"/>
                <a:cs typeface="DM Sans SemiBold"/>
                <a:sym typeface="DM Sans SemiBold"/>
              </a:defRPr>
            </a:lvl5pPr>
            <a:lvl6pPr lvl="5" algn="ctr">
              <a:spcBef>
                <a:spcPts val="0"/>
              </a:spcBef>
              <a:spcAft>
                <a:spcPts val="0"/>
              </a:spcAft>
              <a:buSzPts val="1200"/>
              <a:buFont typeface="DM Sans SemiBold"/>
              <a:buNone/>
              <a:defRPr>
                <a:latin typeface="DM Sans SemiBold"/>
                <a:ea typeface="DM Sans SemiBold"/>
                <a:cs typeface="DM Sans SemiBold"/>
                <a:sym typeface="DM Sans SemiBold"/>
              </a:defRPr>
            </a:lvl6pPr>
            <a:lvl7pPr lvl="6" algn="ctr">
              <a:spcBef>
                <a:spcPts val="0"/>
              </a:spcBef>
              <a:spcAft>
                <a:spcPts val="0"/>
              </a:spcAft>
              <a:buSzPts val="1200"/>
              <a:buFont typeface="DM Sans SemiBold"/>
              <a:buNone/>
              <a:defRPr>
                <a:latin typeface="DM Sans SemiBold"/>
                <a:ea typeface="DM Sans SemiBold"/>
                <a:cs typeface="DM Sans SemiBold"/>
                <a:sym typeface="DM Sans SemiBold"/>
              </a:defRPr>
            </a:lvl7pPr>
            <a:lvl8pPr lvl="7" algn="ctr">
              <a:spcBef>
                <a:spcPts val="0"/>
              </a:spcBef>
              <a:spcAft>
                <a:spcPts val="0"/>
              </a:spcAft>
              <a:buSzPts val="1200"/>
              <a:buFont typeface="DM Sans SemiBold"/>
              <a:buNone/>
              <a:defRPr>
                <a:latin typeface="DM Sans SemiBold"/>
                <a:ea typeface="DM Sans SemiBold"/>
                <a:cs typeface="DM Sans SemiBold"/>
                <a:sym typeface="DM Sans SemiBold"/>
              </a:defRPr>
            </a:lvl8pPr>
            <a:lvl9pPr lvl="8" algn="ctr">
              <a:spcBef>
                <a:spcPts val="0"/>
              </a:spcBef>
              <a:spcAft>
                <a:spcPts val="0"/>
              </a:spcAft>
              <a:buSzPts val="1200"/>
              <a:buFont typeface="DM Sans SemiBold"/>
              <a:buNone/>
              <a:defRPr>
                <a:latin typeface="DM Sans SemiBold"/>
                <a:ea typeface="DM Sans SemiBold"/>
                <a:cs typeface="DM Sans SemiBold"/>
                <a:sym typeface="DM Sans SemiBold"/>
              </a:defRPr>
            </a:lvl9pPr>
          </a:lstStyle>
          <a:p/>
        </p:txBody>
      </p:sp>
      <p:sp>
        <p:nvSpPr>
          <p:cNvPr id="256" name="Google Shape;256;p33"/>
          <p:cNvSpPr txBox="1"/>
          <p:nvPr>
            <p:ph idx="8" type="subTitle"/>
          </p:nvPr>
        </p:nvSpPr>
        <p:spPr>
          <a:xfrm>
            <a:off x="6025288" y="216228"/>
            <a:ext cx="2583600" cy="309300"/>
          </a:xfrm>
          <a:prstGeom prst="rect">
            <a:avLst/>
          </a:prstGeom>
        </p:spPr>
        <p:txBody>
          <a:bodyPr anchorCtr="0" anchor="t" bIns="91425" lIns="91425" spcFirstLastPara="1" rIns="91425" wrap="square" tIns="91425">
            <a:noAutofit/>
          </a:bodyPr>
          <a:lstStyle>
            <a:lvl1pPr lvl="0" algn="ctr">
              <a:spcBef>
                <a:spcPts val="0"/>
              </a:spcBef>
              <a:spcAft>
                <a:spcPts val="0"/>
              </a:spcAft>
              <a:buSzPts val="1400"/>
              <a:buFont typeface="DM Sans SemiBold"/>
              <a:buNone/>
              <a:defRPr sz="1400">
                <a:latin typeface="DM Sans SemiBold"/>
                <a:ea typeface="DM Sans SemiBold"/>
                <a:cs typeface="DM Sans SemiBold"/>
                <a:sym typeface="DM Sans SemiBold"/>
              </a:defRPr>
            </a:lvl1pPr>
            <a:lvl2pPr lvl="1" algn="ctr">
              <a:spcBef>
                <a:spcPts val="0"/>
              </a:spcBef>
              <a:spcAft>
                <a:spcPts val="0"/>
              </a:spcAft>
              <a:buSzPts val="1200"/>
              <a:buFont typeface="DM Sans SemiBold"/>
              <a:buNone/>
              <a:defRPr>
                <a:latin typeface="DM Sans SemiBold"/>
                <a:ea typeface="DM Sans SemiBold"/>
                <a:cs typeface="DM Sans SemiBold"/>
                <a:sym typeface="DM Sans SemiBold"/>
              </a:defRPr>
            </a:lvl2pPr>
            <a:lvl3pPr lvl="2" algn="ctr">
              <a:spcBef>
                <a:spcPts val="0"/>
              </a:spcBef>
              <a:spcAft>
                <a:spcPts val="0"/>
              </a:spcAft>
              <a:buSzPts val="1200"/>
              <a:buFont typeface="DM Sans SemiBold"/>
              <a:buNone/>
              <a:defRPr>
                <a:latin typeface="DM Sans SemiBold"/>
                <a:ea typeface="DM Sans SemiBold"/>
                <a:cs typeface="DM Sans SemiBold"/>
                <a:sym typeface="DM Sans SemiBold"/>
              </a:defRPr>
            </a:lvl3pPr>
            <a:lvl4pPr lvl="3" algn="ctr">
              <a:spcBef>
                <a:spcPts val="0"/>
              </a:spcBef>
              <a:spcAft>
                <a:spcPts val="0"/>
              </a:spcAft>
              <a:buSzPts val="1200"/>
              <a:buFont typeface="DM Sans SemiBold"/>
              <a:buNone/>
              <a:defRPr>
                <a:latin typeface="DM Sans SemiBold"/>
                <a:ea typeface="DM Sans SemiBold"/>
                <a:cs typeface="DM Sans SemiBold"/>
                <a:sym typeface="DM Sans SemiBold"/>
              </a:defRPr>
            </a:lvl4pPr>
            <a:lvl5pPr lvl="4" algn="ctr">
              <a:spcBef>
                <a:spcPts val="0"/>
              </a:spcBef>
              <a:spcAft>
                <a:spcPts val="0"/>
              </a:spcAft>
              <a:buSzPts val="1200"/>
              <a:buFont typeface="DM Sans SemiBold"/>
              <a:buNone/>
              <a:defRPr>
                <a:latin typeface="DM Sans SemiBold"/>
                <a:ea typeface="DM Sans SemiBold"/>
                <a:cs typeface="DM Sans SemiBold"/>
                <a:sym typeface="DM Sans SemiBold"/>
              </a:defRPr>
            </a:lvl5pPr>
            <a:lvl6pPr lvl="5" algn="ctr">
              <a:spcBef>
                <a:spcPts val="0"/>
              </a:spcBef>
              <a:spcAft>
                <a:spcPts val="0"/>
              </a:spcAft>
              <a:buSzPts val="1200"/>
              <a:buFont typeface="DM Sans SemiBold"/>
              <a:buNone/>
              <a:defRPr>
                <a:latin typeface="DM Sans SemiBold"/>
                <a:ea typeface="DM Sans SemiBold"/>
                <a:cs typeface="DM Sans SemiBold"/>
                <a:sym typeface="DM Sans SemiBold"/>
              </a:defRPr>
            </a:lvl6pPr>
            <a:lvl7pPr lvl="6" algn="ctr">
              <a:spcBef>
                <a:spcPts val="0"/>
              </a:spcBef>
              <a:spcAft>
                <a:spcPts val="0"/>
              </a:spcAft>
              <a:buSzPts val="1200"/>
              <a:buFont typeface="DM Sans SemiBold"/>
              <a:buNone/>
              <a:defRPr>
                <a:latin typeface="DM Sans SemiBold"/>
                <a:ea typeface="DM Sans SemiBold"/>
                <a:cs typeface="DM Sans SemiBold"/>
                <a:sym typeface="DM Sans SemiBold"/>
              </a:defRPr>
            </a:lvl7pPr>
            <a:lvl8pPr lvl="7" algn="ctr">
              <a:spcBef>
                <a:spcPts val="0"/>
              </a:spcBef>
              <a:spcAft>
                <a:spcPts val="0"/>
              </a:spcAft>
              <a:buSzPts val="1200"/>
              <a:buFont typeface="DM Sans SemiBold"/>
              <a:buNone/>
              <a:defRPr>
                <a:latin typeface="DM Sans SemiBold"/>
                <a:ea typeface="DM Sans SemiBold"/>
                <a:cs typeface="DM Sans SemiBold"/>
                <a:sym typeface="DM Sans SemiBold"/>
              </a:defRPr>
            </a:lvl8pPr>
            <a:lvl9pPr lvl="8" algn="ctr">
              <a:spcBef>
                <a:spcPts val="0"/>
              </a:spcBef>
              <a:spcAft>
                <a:spcPts val="0"/>
              </a:spcAft>
              <a:buSzPts val="1200"/>
              <a:buFont typeface="DM Sans SemiBold"/>
              <a:buNone/>
              <a:defRPr>
                <a:latin typeface="DM Sans SemiBold"/>
                <a:ea typeface="DM Sans SemiBold"/>
                <a:cs typeface="DM Sans SemiBold"/>
                <a:sym typeface="DM Sans SemiBold"/>
              </a:defRPr>
            </a:lvl9pPr>
          </a:lstStyle>
          <a:p/>
        </p:txBody>
      </p:sp>
    </p:spTree>
  </p:cSld>
  <p:clrMapOvr>
    <a:masterClrMapping/>
  </p:clrMapOvr>
  <p:extLst>
    <p:ext uri="{DCECCB84-F9BA-43D5-87BE-67443E8EF086}">
      <p15:sldGuideLst>
        <p15:guide id="1" pos="154">
          <p15:clr>
            <a:srgbClr val="E46962"/>
          </p15:clr>
        </p15:guide>
        <p15:guide id="2" pos="5617">
          <p15:clr>
            <a:srgbClr val="E46962"/>
          </p15:clr>
        </p15:guide>
        <p15:guide id="3" orient="horz" pos="216">
          <p15:clr>
            <a:srgbClr val="E46962"/>
          </p15:clr>
        </p15:guide>
      </p15:sldGuideLst>
    </p:ext>
  </p:extLst>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Phone Blank">
  <p:cSld name="TITLE_1_1_1_1_1_1_1">
    <p:spTree>
      <p:nvGrpSpPr>
        <p:cNvPr id="257" name="Shape 257"/>
        <p:cNvGrpSpPr/>
        <p:nvPr/>
      </p:nvGrpSpPr>
      <p:grpSpPr>
        <a:xfrm>
          <a:off x="0" y="0"/>
          <a:ext cx="0" cy="0"/>
          <a:chOff x="0" y="0"/>
          <a:chExt cx="0" cy="0"/>
        </a:xfrm>
      </p:grpSpPr>
      <p:sp>
        <p:nvSpPr>
          <p:cNvPr id="258" name="Google Shape;258;p34"/>
          <p:cNvSpPr/>
          <p:nvPr/>
        </p:nvSpPr>
        <p:spPr>
          <a:xfrm>
            <a:off x="4830625" y="579550"/>
            <a:ext cx="3188700" cy="6824700"/>
          </a:xfrm>
          <a:prstGeom prst="roundRect">
            <a:avLst>
              <a:gd fmla="val 16566"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DM Sans"/>
              <a:ea typeface="DM Sans"/>
              <a:cs typeface="DM Sans"/>
              <a:sym typeface="DM Sans"/>
            </a:endParaRPr>
          </a:p>
        </p:txBody>
      </p:sp>
      <p:sp>
        <p:nvSpPr>
          <p:cNvPr id="259" name="Google Shape;259;p34"/>
          <p:cNvSpPr txBox="1"/>
          <p:nvPr>
            <p:ph idx="12" type="sldNum"/>
          </p:nvPr>
        </p:nvSpPr>
        <p:spPr>
          <a:xfrm>
            <a:off x="8461460" y="4726725"/>
            <a:ext cx="548700" cy="309300"/>
          </a:xfrm>
          <a:prstGeom prst="rect">
            <a:avLst/>
          </a:prstGeom>
          <a:noFill/>
          <a:ln>
            <a:noFill/>
          </a:ln>
        </p:spPr>
        <p:txBody>
          <a:bodyPr anchorCtr="0" anchor="ctr" bIns="91425" lIns="91425" spcFirstLastPara="1" rIns="91425" wrap="square" tIns="91425">
            <a:noAutofit/>
          </a:bodyPr>
          <a:lstStyle>
            <a:lvl1pPr lvl="0" rtl="0" algn="r">
              <a:buNone/>
              <a:defRPr sz="900">
                <a:solidFill>
                  <a:schemeClr val="dk1"/>
                </a:solidFill>
                <a:latin typeface="DM Sans"/>
                <a:ea typeface="DM Sans"/>
                <a:cs typeface="DM Sans"/>
                <a:sym typeface="DM Sans"/>
              </a:defRPr>
            </a:lvl1pPr>
            <a:lvl2pPr lvl="1" rtl="0" algn="r">
              <a:buNone/>
              <a:defRPr sz="900">
                <a:solidFill>
                  <a:schemeClr val="dk1"/>
                </a:solidFill>
                <a:latin typeface="DM Sans"/>
                <a:ea typeface="DM Sans"/>
                <a:cs typeface="DM Sans"/>
                <a:sym typeface="DM Sans"/>
              </a:defRPr>
            </a:lvl2pPr>
            <a:lvl3pPr lvl="2" rtl="0" algn="r">
              <a:buNone/>
              <a:defRPr sz="900">
                <a:solidFill>
                  <a:schemeClr val="dk1"/>
                </a:solidFill>
                <a:latin typeface="DM Sans"/>
                <a:ea typeface="DM Sans"/>
                <a:cs typeface="DM Sans"/>
                <a:sym typeface="DM Sans"/>
              </a:defRPr>
            </a:lvl3pPr>
            <a:lvl4pPr lvl="3" rtl="0" algn="r">
              <a:buNone/>
              <a:defRPr sz="900">
                <a:solidFill>
                  <a:schemeClr val="dk1"/>
                </a:solidFill>
                <a:latin typeface="DM Sans"/>
                <a:ea typeface="DM Sans"/>
                <a:cs typeface="DM Sans"/>
                <a:sym typeface="DM Sans"/>
              </a:defRPr>
            </a:lvl4pPr>
            <a:lvl5pPr lvl="4" rtl="0" algn="r">
              <a:buNone/>
              <a:defRPr sz="900">
                <a:solidFill>
                  <a:schemeClr val="dk1"/>
                </a:solidFill>
                <a:latin typeface="DM Sans"/>
                <a:ea typeface="DM Sans"/>
                <a:cs typeface="DM Sans"/>
                <a:sym typeface="DM Sans"/>
              </a:defRPr>
            </a:lvl5pPr>
            <a:lvl6pPr lvl="5" rtl="0" algn="r">
              <a:buNone/>
              <a:defRPr sz="900">
                <a:solidFill>
                  <a:schemeClr val="dk1"/>
                </a:solidFill>
                <a:latin typeface="DM Sans"/>
                <a:ea typeface="DM Sans"/>
                <a:cs typeface="DM Sans"/>
                <a:sym typeface="DM Sans"/>
              </a:defRPr>
            </a:lvl6pPr>
            <a:lvl7pPr lvl="6" rtl="0" algn="r">
              <a:buNone/>
              <a:defRPr sz="900">
                <a:solidFill>
                  <a:schemeClr val="dk1"/>
                </a:solidFill>
                <a:latin typeface="DM Sans"/>
                <a:ea typeface="DM Sans"/>
                <a:cs typeface="DM Sans"/>
                <a:sym typeface="DM Sans"/>
              </a:defRPr>
            </a:lvl7pPr>
            <a:lvl8pPr lvl="7" rtl="0" algn="r">
              <a:buNone/>
              <a:defRPr sz="900">
                <a:solidFill>
                  <a:schemeClr val="dk1"/>
                </a:solidFill>
                <a:latin typeface="DM Sans"/>
                <a:ea typeface="DM Sans"/>
                <a:cs typeface="DM Sans"/>
                <a:sym typeface="DM Sans"/>
              </a:defRPr>
            </a:lvl8pPr>
            <a:lvl9pPr lvl="8" rtl="0" algn="r">
              <a:buNone/>
              <a:defRPr sz="900">
                <a:solidFill>
                  <a:schemeClr val="dk1"/>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260" name="Google Shape;260;p34"/>
          <p:cNvSpPr txBox="1"/>
          <p:nvPr>
            <p:ph idx="1" type="body"/>
          </p:nvPr>
        </p:nvSpPr>
        <p:spPr>
          <a:xfrm>
            <a:off x="2657270" y="4726725"/>
            <a:ext cx="1492800" cy="3093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SzPts val="900"/>
              <a:buChar char="●"/>
              <a:defRPr sz="900"/>
            </a:lvl1pPr>
            <a:lvl2pPr indent="-285750" lvl="1" marL="914400">
              <a:spcBef>
                <a:spcPts val="0"/>
              </a:spcBef>
              <a:spcAft>
                <a:spcPts val="0"/>
              </a:spcAft>
              <a:buSzPts val="900"/>
              <a:buChar char="○"/>
              <a:defRPr sz="900"/>
            </a:lvl2pPr>
            <a:lvl3pPr indent="-285750" lvl="2" marL="1371600">
              <a:spcBef>
                <a:spcPts val="0"/>
              </a:spcBef>
              <a:spcAft>
                <a:spcPts val="0"/>
              </a:spcAft>
              <a:buSzPts val="900"/>
              <a:buChar char="■"/>
              <a:defRPr sz="900"/>
            </a:lvl3pPr>
            <a:lvl4pPr indent="-285750" lvl="3" marL="1828800">
              <a:spcBef>
                <a:spcPts val="0"/>
              </a:spcBef>
              <a:spcAft>
                <a:spcPts val="0"/>
              </a:spcAft>
              <a:buSzPts val="900"/>
              <a:buChar char="●"/>
              <a:defRPr sz="900"/>
            </a:lvl4pPr>
            <a:lvl5pPr indent="-285750" lvl="4" marL="2286000">
              <a:spcBef>
                <a:spcPts val="0"/>
              </a:spcBef>
              <a:spcAft>
                <a:spcPts val="0"/>
              </a:spcAft>
              <a:buSzPts val="900"/>
              <a:buChar char="○"/>
              <a:defRPr sz="900"/>
            </a:lvl5pPr>
            <a:lvl6pPr indent="-285750" lvl="5" marL="2743200">
              <a:spcBef>
                <a:spcPts val="0"/>
              </a:spcBef>
              <a:spcAft>
                <a:spcPts val="0"/>
              </a:spcAft>
              <a:buSzPts val="900"/>
              <a:buChar char="■"/>
              <a:defRPr sz="900"/>
            </a:lvl6pPr>
            <a:lvl7pPr indent="-285750" lvl="6" marL="3200400">
              <a:spcBef>
                <a:spcPts val="0"/>
              </a:spcBef>
              <a:spcAft>
                <a:spcPts val="0"/>
              </a:spcAft>
              <a:buSzPts val="900"/>
              <a:buChar char="●"/>
              <a:defRPr sz="900"/>
            </a:lvl7pPr>
            <a:lvl8pPr indent="-285750" lvl="7" marL="3657600">
              <a:spcBef>
                <a:spcPts val="0"/>
              </a:spcBef>
              <a:spcAft>
                <a:spcPts val="0"/>
              </a:spcAft>
              <a:buSzPts val="900"/>
              <a:buChar char="○"/>
              <a:defRPr sz="900"/>
            </a:lvl8pPr>
            <a:lvl9pPr indent="-285750" lvl="8" marL="4114800">
              <a:spcBef>
                <a:spcPts val="0"/>
              </a:spcBef>
              <a:spcAft>
                <a:spcPts val="0"/>
              </a:spcAft>
              <a:buSzPts val="900"/>
              <a:buChar char="■"/>
              <a:defRPr sz="900"/>
            </a:lvl9pPr>
          </a:lstStyle>
          <a:p/>
        </p:txBody>
      </p:sp>
      <p:sp>
        <p:nvSpPr>
          <p:cNvPr id="261" name="Google Shape;261;p34"/>
          <p:cNvSpPr txBox="1"/>
          <p:nvPr>
            <p:ph idx="2" type="body"/>
          </p:nvPr>
        </p:nvSpPr>
        <p:spPr>
          <a:xfrm>
            <a:off x="155625" y="4726725"/>
            <a:ext cx="1492800" cy="3093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SzPts val="900"/>
              <a:buChar char="●"/>
              <a:defRPr sz="900"/>
            </a:lvl1pPr>
            <a:lvl2pPr indent="-285750" lvl="1" marL="914400">
              <a:spcBef>
                <a:spcPts val="0"/>
              </a:spcBef>
              <a:spcAft>
                <a:spcPts val="0"/>
              </a:spcAft>
              <a:buSzPts val="900"/>
              <a:buChar char="○"/>
              <a:defRPr sz="900"/>
            </a:lvl2pPr>
            <a:lvl3pPr indent="-285750" lvl="2" marL="1371600">
              <a:spcBef>
                <a:spcPts val="0"/>
              </a:spcBef>
              <a:spcAft>
                <a:spcPts val="0"/>
              </a:spcAft>
              <a:buSzPts val="900"/>
              <a:buChar char="■"/>
              <a:defRPr sz="900"/>
            </a:lvl3pPr>
            <a:lvl4pPr indent="-285750" lvl="3" marL="1828800">
              <a:spcBef>
                <a:spcPts val="0"/>
              </a:spcBef>
              <a:spcAft>
                <a:spcPts val="0"/>
              </a:spcAft>
              <a:buSzPts val="900"/>
              <a:buChar char="●"/>
              <a:defRPr sz="900"/>
            </a:lvl4pPr>
            <a:lvl5pPr indent="-285750" lvl="4" marL="2286000">
              <a:spcBef>
                <a:spcPts val="0"/>
              </a:spcBef>
              <a:spcAft>
                <a:spcPts val="0"/>
              </a:spcAft>
              <a:buSzPts val="900"/>
              <a:buChar char="○"/>
              <a:defRPr sz="900"/>
            </a:lvl5pPr>
            <a:lvl6pPr indent="-285750" lvl="5" marL="2743200">
              <a:spcBef>
                <a:spcPts val="0"/>
              </a:spcBef>
              <a:spcAft>
                <a:spcPts val="0"/>
              </a:spcAft>
              <a:buSzPts val="900"/>
              <a:buChar char="■"/>
              <a:defRPr sz="900"/>
            </a:lvl6pPr>
            <a:lvl7pPr indent="-285750" lvl="6" marL="3200400">
              <a:spcBef>
                <a:spcPts val="0"/>
              </a:spcBef>
              <a:spcAft>
                <a:spcPts val="0"/>
              </a:spcAft>
              <a:buSzPts val="900"/>
              <a:buChar char="●"/>
              <a:defRPr sz="900"/>
            </a:lvl7pPr>
            <a:lvl8pPr indent="-285750" lvl="7" marL="3657600">
              <a:spcBef>
                <a:spcPts val="0"/>
              </a:spcBef>
              <a:spcAft>
                <a:spcPts val="0"/>
              </a:spcAft>
              <a:buSzPts val="900"/>
              <a:buChar char="○"/>
              <a:defRPr sz="900"/>
            </a:lvl8pPr>
            <a:lvl9pPr indent="-285750" lvl="8" marL="4114800">
              <a:spcBef>
                <a:spcPts val="0"/>
              </a:spcBef>
              <a:spcAft>
                <a:spcPts val="0"/>
              </a:spcAft>
              <a:buSzPts val="900"/>
              <a:buChar char="■"/>
              <a:defRPr sz="900"/>
            </a:lvl9pPr>
          </a:lstStyle>
          <a:p/>
        </p:txBody>
      </p:sp>
      <p:sp>
        <p:nvSpPr>
          <p:cNvPr id="262" name="Google Shape;262;p34"/>
          <p:cNvSpPr txBox="1"/>
          <p:nvPr>
            <p:ph type="title"/>
          </p:nvPr>
        </p:nvSpPr>
        <p:spPr>
          <a:xfrm>
            <a:off x="708600" y="1371600"/>
            <a:ext cx="3441600" cy="912000"/>
          </a:xfrm>
          <a:prstGeom prst="rect">
            <a:avLst/>
          </a:prstGeom>
        </p:spPr>
        <p:txBody>
          <a:bodyPr anchorCtr="0" anchor="b" bIns="91425" lIns="91425" spcFirstLastPara="1" rIns="91425" wrap="square" tIns="91425">
            <a:noAutofit/>
          </a:bodyPr>
          <a:lstStyle>
            <a:lvl1pPr lvl="0">
              <a:lnSpc>
                <a:spcPct val="90000"/>
              </a:lnSpc>
              <a:spcBef>
                <a:spcPts val="0"/>
              </a:spcBef>
              <a:spcAft>
                <a:spcPts val="0"/>
              </a:spcAft>
              <a:buSzPts val="3000"/>
              <a:buFont typeface="Lexend"/>
              <a:buNone/>
              <a:defRPr sz="3000">
                <a:latin typeface="Lexend"/>
                <a:ea typeface="Lexend"/>
                <a:cs typeface="Lexend"/>
                <a:sym typeface="Lexend"/>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63" name="Google Shape;263;p34"/>
          <p:cNvSpPr txBox="1"/>
          <p:nvPr>
            <p:ph idx="3" type="body"/>
          </p:nvPr>
        </p:nvSpPr>
        <p:spPr>
          <a:xfrm>
            <a:off x="708600" y="2414025"/>
            <a:ext cx="3294300" cy="1133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Font typeface="DM Sans"/>
              <a:buChar char="●"/>
              <a:defRPr/>
            </a:lvl1pPr>
            <a:lvl2pPr indent="-304800" lvl="1" marL="914400">
              <a:spcBef>
                <a:spcPts val="0"/>
              </a:spcBef>
              <a:spcAft>
                <a:spcPts val="0"/>
              </a:spcAft>
              <a:buSzPts val="1200"/>
              <a:buFont typeface="DM Sans"/>
              <a:buChar char="○"/>
              <a:defRPr/>
            </a:lvl2pPr>
            <a:lvl3pPr indent="-304800" lvl="2" marL="1371600">
              <a:spcBef>
                <a:spcPts val="0"/>
              </a:spcBef>
              <a:spcAft>
                <a:spcPts val="0"/>
              </a:spcAft>
              <a:buSzPts val="1200"/>
              <a:buFont typeface="DM Sans"/>
              <a:buChar char="■"/>
              <a:defRPr/>
            </a:lvl3pPr>
            <a:lvl4pPr indent="-304800" lvl="3" marL="1828800">
              <a:spcBef>
                <a:spcPts val="0"/>
              </a:spcBef>
              <a:spcAft>
                <a:spcPts val="0"/>
              </a:spcAft>
              <a:buSzPts val="1200"/>
              <a:buFont typeface="DM Sans"/>
              <a:buChar char="●"/>
              <a:defRPr/>
            </a:lvl4pPr>
            <a:lvl5pPr indent="-304800" lvl="4" marL="2286000">
              <a:spcBef>
                <a:spcPts val="0"/>
              </a:spcBef>
              <a:spcAft>
                <a:spcPts val="0"/>
              </a:spcAft>
              <a:buSzPts val="1200"/>
              <a:buFont typeface="DM Sans"/>
              <a:buChar char="○"/>
              <a:defRPr/>
            </a:lvl5pPr>
            <a:lvl6pPr indent="-304800" lvl="5" marL="2743200">
              <a:spcBef>
                <a:spcPts val="0"/>
              </a:spcBef>
              <a:spcAft>
                <a:spcPts val="0"/>
              </a:spcAft>
              <a:buSzPts val="1200"/>
              <a:buFont typeface="DM Sans"/>
              <a:buChar char="■"/>
              <a:defRPr/>
            </a:lvl6pPr>
            <a:lvl7pPr indent="-304800" lvl="6" marL="3200400">
              <a:spcBef>
                <a:spcPts val="0"/>
              </a:spcBef>
              <a:spcAft>
                <a:spcPts val="0"/>
              </a:spcAft>
              <a:buSzPts val="1200"/>
              <a:buFont typeface="DM Sans"/>
              <a:buChar char="●"/>
              <a:defRPr/>
            </a:lvl7pPr>
            <a:lvl8pPr indent="-304800" lvl="7" marL="3657600">
              <a:spcBef>
                <a:spcPts val="0"/>
              </a:spcBef>
              <a:spcAft>
                <a:spcPts val="0"/>
              </a:spcAft>
              <a:buSzPts val="1200"/>
              <a:buFont typeface="DM Sans"/>
              <a:buChar char="○"/>
              <a:defRPr/>
            </a:lvl8pPr>
            <a:lvl9pPr indent="-304800" lvl="8" marL="4114800">
              <a:spcBef>
                <a:spcPts val="0"/>
              </a:spcBef>
              <a:spcAft>
                <a:spcPts val="0"/>
              </a:spcAft>
              <a:buSzPts val="1200"/>
              <a:buFont typeface="DM Sans"/>
              <a:buChar char="■"/>
              <a:defRPr/>
            </a:lvl9pPr>
          </a:lstStyle>
          <a:p/>
        </p:txBody>
      </p:sp>
      <p:sp>
        <p:nvSpPr>
          <p:cNvPr id="264" name="Google Shape;264;p34"/>
          <p:cNvSpPr/>
          <p:nvPr/>
        </p:nvSpPr>
        <p:spPr>
          <a:xfrm>
            <a:off x="4625575" y="4726725"/>
            <a:ext cx="3598800" cy="41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cxnSp>
        <p:nvCxnSpPr>
          <p:cNvPr id="265" name="Google Shape;265;p34"/>
          <p:cNvCxnSpPr/>
          <p:nvPr/>
        </p:nvCxnSpPr>
        <p:spPr>
          <a:xfrm>
            <a:off x="245938" y="4726725"/>
            <a:ext cx="86709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extLst>
    <p:ext uri="{DCECCB84-F9BA-43D5-87BE-67443E8EF086}">
      <p15:sldGuideLst>
        <p15:guide id="1" pos="154">
          <p15:clr>
            <a:srgbClr val="E46962"/>
          </p15:clr>
        </p15:guide>
        <p15:guide id="2" pos="5617">
          <p15:clr>
            <a:srgbClr val="E46962"/>
          </p15:clr>
        </p15:guide>
        <p15:guide id="3" orient="horz" pos="216">
          <p15:clr>
            <a:srgbClr val="E46962"/>
          </p15:clr>
        </p15:guide>
      </p15:sldGuideLst>
    </p:ext>
  </p:extLst>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Phone with Image">
  <p:cSld name="TITLE_1_1_1_1_1_1_1_1">
    <p:spTree>
      <p:nvGrpSpPr>
        <p:cNvPr id="266" name="Shape 266"/>
        <p:cNvGrpSpPr/>
        <p:nvPr/>
      </p:nvGrpSpPr>
      <p:grpSpPr>
        <a:xfrm>
          <a:off x="0" y="0"/>
          <a:ext cx="0" cy="0"/>
          <a:chOff x="0" y="0"/>
          <a:chExt cx="0" cy="0"/>
        </a:xfrm>
      </p:grpSpPr>
      <p:sp>
        <p:nvSpPr>
          <p:cNvPr id="267" name="Google Shape;267;p35"/>
          <p:cNvSpPr txBox="1"/>
          <p:nvPr>
            <p:ph idx="12" type="sldNum"/>
          </p:nvPr>
        </p:nvSpPr>
        <p:spPr>
          <a:xfrm>
            <a:off x="8461460" y="4726725"/>
            <a:ext cx="548700" cy="309300"/>
          </a:xfrm>
          <a:prstGeom prst="rect">
            <a:avLst/>
          </a:prstGeom>
          <a:noFill/>
          <a:ln>
            <a:noFill/>
          </a:ln>
        </p:spPr>
        <p:txBody>
          <a:bodyPr anchorCtr="0" anchor="ctr" bIns="91425" lIns="91425" spcFirstLastPara="1" rIns="91425" wrap="square" tIns="91425">
            <a:noAutofit/>
          </a:bodyPr>
          <a:lstStyle>
            <a:lvl1pPr lvl="0" rtl="0" algn="r">
              <a:buNone/>
              <a:defRPr sz="900">
                <a:solidFill>
                  <a:schemeClr val="dk1"/>
                </a:solidFill>
                <a:latin typeface="DM Sans"/>
                <a:ea typeface="DM Sans"/>
                <a:cs typeface="DM Sans"/>
                <a:sym typeface="DM Sans"/>
              </a:defRPr>
            </a:lvl1pPr>
            <a:lvl2pPr lvl="1" rtl="0" algn="r">
              <a:buNone/>
              <a:defRPr sz="900">
                <a:solidFill>
                  <a:schemeClr val="dk1"/>
                </a:solidFill>
                <a:latin typeface="DM Sans"/>
                <a:ea typeface="DM Sans"/>
                <a:cs typeface="DM Sans"/>
                <a:sym typeface="DM Sans"/>
              </a:defRPr>
            </a:lvl2pPr>
            <a:lvl3pPr lvl="2" rtl="0" algn="r">
              <a:buNone/>
              <a:defRPr sz="900">
                <a:solidFill>
                  <a:schemeClr val="dk1"/>
                </a:solidFill>
                <a:latin typeface="DM Sans"/>
                <a:ea typeface="DM Sans"/>
                <a:cs typeface="DM Sans"/>
                <a:sym typeface="DM Sans"/>
              </a:defRPr>
            </a:lvl3pPr>
            <a:lvl4pPr lvl="3" rtl="0" algn="r">
              <a:buNone/>
              <a:defRPr sz="900">
                <a:solidFill>
                  <a:schemeClr val="dk1"/>
                </a:solidFill>
                <a:latin typeface="DM Sans"/>
                <a:ea typeface="DM Sans"/>
                <a:cs typeface="DM Sans"/>
                <a:sym typeface="DM Sans"/>
              </a:defRPr>
            </a:lvl4pPr>
            <a:lvl5pPr lvl="4" rtl="0" algn="r">
              <a:buNone/>
              <a:defRPr sz="900">
                <a:solidFill>
                  <a:schemeClr val="dk1"/>
                </a:solidFill>
                <a:latin typeface="DM Sans"/>
                <a:ea typeface="DM Sans"/>
                <a:cs typeface="DM Sans"/>
                <a:sym typeface="DM Sans"/>
              </a:defRPr>
            </a:lvl5pPr>
            <a:lvl6pPr lvl="5" rtl="0" algn="r">
              <a:buNone/>
              <a:defRPr sz="900">
                <a:solidFill>
                  <a:schemeClr val="dk1"/>
                </a:solidFill>
                <a:latin typeface="DM Sans"/>
                <a:ea typeface="DM Sans"/>
                <a:cs typeface="DM Sans"/>
                <a:sym typeface="DM Sans"/>
              </a:defRPr>
            </a:lvl6pPr>
            <a:lvl7pPr lvl="6" rtl="0" algn="r">
              <a:buNone/>
              <a:defRPr sz="900">
                <a:solidFill>
                  <a:schemeClr val="dk1"/>
                </a:solidFill>
                <a:latin typeface="DM Sans"/>
                <a:ea typeface="DM Sans"/>
                <a:cs typeface="DM Sans"/>
                <a:sym typeface="DM Sans"/>
              </a:defRPr>
            </a:lvl7pPr>
            <a:lvl8pPr lvl="7" rtl="0" algn="r">
              <a:buNone/>
              <a:defRPr sz="900">
                <a:solidFill>
                  <a:schemeClr val="dk1"/>
                </a:solidFill>
                <a:latin typeface="DM Sans"/>
                <a:ea typeface="DM Sans"/>
                <a:cs typeface="DM Sans"/>
                <a:sym typeface="DM Sans"/>
              </a:defRPr>
            </a:lvl8pPr>
            <a:lvl9pPr lvl="8" rtl="0" algn="r">
              <a:buNone/>
              <a:defRPr sz="900">
                <a:solidFill>
                  <a:schemeClr val="dk1"/>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268" name="Google Shape;268;p35"/>
          <p:cNvSpPr txBox="1"/>
          <p:nvPr>
            <p:ph idx="1" type="body"/>
          </p:nvPr>
        </p:nvSpPr>
        <p:spPr>
          <a:xfrm>
            <a:off x="2657270" y="4726725"/>
            <a:ext cx="1492800" cy="3093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SzPts val="900"/>
              <a:buChar char="●"/>
              <a:defRPr sz="900"/>
            </a:lvl1pPr>
            <a:lvl2pPr indent="-285750" lvl="1" marL="914400">
              <a:spcBef>
                <a:spcPts val="0"/>
              </a:spcBef>
              <a:spcAft>
                <a:spcPts val="0"/>
              </a:spcAft>
              <a:buSzPts val="900"/>
              <a:buChar char="○"/>
              <a:defRPr sz="900"/>
            </a:lvl2pPr>
            <a:lvl3pPr indent="-285750" lvl="2" marL="1371600">
              <a:spcBef>
                <a:spcPts val="0"/>
              </a:spcBef>
              <a:spcAft>
                <a:spcPts val="0"/>
              </a:spcAft>
              <a:buSzPts val="900"/>
              <a:buChar char="■"/>
              <a:defRPr sz="900"/>
            </a:lvl3pPr>
            <a:lvl4pPr indent="-285750" lvl="3" marL="1828800">
              <a:spcBef>
                <a:spcPts val="0"/>
              </a:spcBef>
              <a:spcAft>
                <a:spcPts val="0"/>
              </a:spcAft>
              <a:buSzPts val="900"/>
              <a:buChar char="●"/>
              <a:defRPr sz="900"/>
            </a:lvl4pPr>
            <a:lvl5pPr indent="-285750" lvl="4" marL="2286000">
              <a:spcBef>
                <a:spcPts val="0"/>
              </a:spcBef>
              <a:spcAft>
                <a:spcPts val="0"/>
              </a:spcAft>
              <a:buSzPts val="900"/>
              <a:buChar char="○"/>
              <a:defRPr sz="900"/>
            </a:lvl5pPr>
            <a:lvl6pPr indent="-285750" lvl="5" marL="2743200">
              <a:spcBef>
                <a:spcPts val="0"/>
              </a:spcBef>
              <a:spcAft>
                <a:spcPts val="0"/>
              </a:spcAft>
              <a:buSzPts val="900"/>
              <a:buChar char="■"/>
              <a:defRPr sz="900"/>
            </a:lvl6pPr>
            <a:lvl7pPr indent="-285750" lvl="6" marL="3200400">
              <a:spcBef>
                <a:spcPts val="0"/>
              </a:spcBef>
              <a:spcAft>
                <a:spcPts val="0"/>
              </a:spcAft>
              <a:buSzPts val="900"/>
              <a:buChar char="●"/>
              <a:defRPr sz="900"/>
            </a:lvl7pPr>
            <a:lvl8pPr indent="-285750" lvl="7" marL="3657600">
              <a:spcBef>
                <a:spcPts val="0"/>
              </a:spcBef>
              <a:spcAft>
                <a:spcPts val="0"/>
              </a:spcAft>
              <a:buSzPts val="900"/>
              <a:buChar char="○"/>
              <a:defRPr sz="900"/>
            </a:lvl8pPr>
            <a:lvl9pPr indent="-285750" lvl="8" marL="4114800">
              <a:spcBef>
                <a:spcPts val="0"/>
              </a:spcBef>
              <a:spcAft>
                <a:spcPts val="0"/>
              </a:spcAft>
              <a:buSzPts val="900"/>
              <a:buChar char="■"/>
              <a:defRPr sz="900"/>
            </a:lvl9pPr>
          </a:lstStyle>
          <a:p/>
        </p:txBody>
      </p:sp>
      <p:sp>
        <p:nvSpPr>
          <p:cNvPr id="269" name="Google Shape;269;p35"/>
          <p:cNvSpPr txBox="1"/>
          <p:nvPr>
            <p:ph idx="2" type="body"/>
          </p:nvPr>
        </p:nvSpPr>
        <p:spPr>
          <a:xfrm>
            <a:off x="155625" y="4726725"/>
            <a:ext cx="1492800" cy="3093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SzPts val="900"/>
              <a:buChar char="●"/>
              <a:defRPr sz="900"/>
            </a:lvl1pPr>
            <a:lvl2pPr indent="-285750" lvl="1" marL="914400">
              <a:spcBef>
                <a:spcPts val="0"/>
              </a:spcBef>
              <a:spcAft>
                <a:spcPts val="0"/>
              </a:spcAft>
              <a:buSzPts val="900"/>
              <a:buChar char="○"/>
              <a:defRPr sz="900"/>
            </a:lvl2pPr>
            <a:lvl3pPr indent="-285750" lvl="2" marL="1371600">
              <a:spcBef>
                <a:spcPts val="0"/>
              </a:spcBef>
              <a:spcAft>
                <a:spcPts val="0"/>
              </a:spcAft>
              <a:buSzPts val="900"/>
              <a:buChar char="■"/>
              <a:defRPr sz="900"/>
            </a:lvl3pPr>
            <a:lvl4pPr indent="-285750" lvl="3" marL="1828800">
              <a:spcBef>
                <a:spcPts val="0"/>
              </a:spcBef>
              <a:spcAft>
                <a:spcPts val="0"/>
              </a:spcAft>
              <a:buSzPts val="900"/>
              <a:buChar char="●"/>
              <a:defRPr sz="900"/>
            </a:lvl4pPr>
            <a:lvl5pPr indent="-285750" lvl="4" marL="2286000">
              <a:spcBef>
                <a:spcPts val="0"/>
              </a:spcBef>
              <a:spcAft>
                <a:spcPts val="0"/>
              </a:spcAft>
              <a:buSzPts val="900"/>
              <a:buChar char="○"/>
              <a:defRPr sz="900"/>
            </a:lvl5pPr>
            <a:lvl6pPr indent="-285750" lvl="5" marL="2743200">
              <a:spcBef>
                <a:spcPts val="0"/>
              </a:spcBef>
              <a:spcAft>
                <a:spcPts val="0"/>
              </a:spcAft>
              <a:buSzPts val="900"/>
              <a:buChar char="■"/>
              <a:defRPr sz="900"/>
            </a:lvl6pPr>
            <a:lvl7pPr indent="-285750" lvl="6" marL="3200400">
              <a:spcBef>
                <a:spcPts val="0"/>
              </a:spcBef>
              <a:spcAft>
                <a:spcPts val="0"/>
              </a:spcAft>
              <a:buSzPts val="900"/>
              <a:buChar char="●"/>
              <a:defRPr sz="900"/>
            </a:lvl7pPr>
            <a:lvl8pPr indent="-285750" lvl="7" marL="3657600">
              <a:spcBef>
                <a:spcPts val="0"/>
              </a:spcBef>
              <a:spcAft>
                <a:spcPts val="0"/>
              </a:spcAft>
              <a:buSzPts val="900"/>
              <a:buChar char="○"/>
              <a:defRPr sz="900"/>
            </a:lvl8pPr>
            <a:lvl9pPr indent="-285750" lvl="8" marL="4114800">
              <a:spcBef>
                <a:spcPts val="0"/>
              </a:spcBef>
              <a:spcAft>
                <a:spcPts val="0"/>
              </a:spcAft>
              <a:buSzPts val="900"/>
              <a:buChar char="■"/>
              <a:defRPr sz="900"/>
            </a:lvl9pPr>
          </a:lstStyle>
          <a:p/>
        </p:txBody>
      </p:sp>
      <p:sp>
        <p:nvSpPr>
          <p:cNvPr id="270" name="Google Shape;270;p35"/>
          <p:cNvSpPr txBox="1"/>
          <p:nvPr>
            <p:ph type="title"/>
          </p:nvPr>
        </p:nvSpPr>
        <p:spPr>
          <a:xfrm>
            <a:off x="708600" y="1371600"/>
            <a:ext cx="3441600" cy="912000"/>
          </a:xfrm>
          <a:prstGeom prst="rect">
            <a:avLst/>
          </a:prstGeom>
        </p:spPr>
        <p:txBody>
          <a:bodyPr anchorCtr="0" anchor="b" bIns="91425" lIns="91425" spcFirstLastPara="1" rIns="91425" wrap="square" tIns="91425">
            <a:noAutofit/>
          </a:bodyPr>
          <a:lstStyle>
            <a:lvl1pPr lvl="0">
              <a:lnSpc>
                <a:spcPct val="90000"/>
              </a:lnSpc>
              <a:spcBef>
                <a:spcPts val="0"/>
              </a:spcBef>
              <a:spcAft>
                <a:spcPts val="0"/>
              </a:spcAft>
              <a:buSzPts val="3000"/>
              <a:buFont typeface="Lexend"/>
              <a:buNone/>
              <a:defRPr sz="3000">
                <a:latin typeface="Lexend"/>
                <a:ea typeface="Lexend"/>
                <a:cs typeface="Lexend"/>
                <a:sym typeface="Lexend"/>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1" name="Google Shape;271;p35"/>
          <p:cNvSpPr txBox="1"/>
          <p:nvPr>
            <p:ph idx="3" type="body"/>
          </p:nvPr>
        </p:nvSpPr>
        <p:spPr>
          <a:xfrm>
            <a:off x="708600" y="2414025"/>
            <a:ext cx="3294300" cy="1133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Font typeface="DM Sans"/>
              <a:buChar char="●"/>
              <a:defRPr/>
            </a:lvl1pPr>
            <a:lvl2pPr indent="-304800" lvl="1" marL="914400">
              <a:spcBef>
                <a:spcPts val="0"/>
              </a:spcBef>
              <a:spcAft>
                <a:spcPts val="0"/>
              </a:spcAft>
              <a:buSzPts val="1200"/>
              <a:buFont typeface="DM Sans"/>
              <a:buChar char="○"/>
              <a:defRPr/>
            </a:lvl2pPr>
            <a:lvl3pPr indent="-304800" lvl="2" marL="1371600">
              <a:spcBef>
                <a:spcPts val="0"/>
              </a:spcBef>
              <a:spcAft>
                <a:spcPts val="0"/>
              </a:spcAft>
              <a:buSzPts val="1200"/>
              <a:buFont typeface="DM Sans"/>
              <a:buChar char="■"/>
              <a:defRPr/>
            </a:lvl3pPr>
            <a:lvl4pPr indent="-304800" lvl="3" marL="1828800">
              <a:spcBef>
                <a:spcPts val="0"/>
              </a:spcBef>
              <a:spcAft>
                <a:spcPts val="0"/>
              </a:spcAft>
              <a:buSzPts val="1200"/>
              <a:buFont typeface="DM Sans"/>
              <a:buChar char="●"/>
              <a:defRPr/>
            </a:lvl4pPr>
            <a:lvl5pPr indent="-304800" lvl="4" marL="2286000">
              <a:spcBef>
                <a:spcPts val="0"/>
              </a:spcBef>
              <a:spcAft>
                <a:spcPts val="0"/>
              </a:spcAft>
              <a:buSzPts val="1200"/>
              <a:buFont typeface="DM Sans"/>
              <a:buChar char="○"/>
              <a:defRPr/>
            </a:lvl5pPr>
            <a:lvl6pPr indent="-304800" lvl="5" marL="2743200">
              <a:spcBef>
                <a:spcPts val="0"/>
              </a:spcBef>
              <a:spcAft>
                <a:spcPts val="0"/>
              </a:spcAft>
              <a:buSzPts val="1200"/>
              <a:buFont typeface="DM Sans"/>
              <a:buChar char="■"/>
              <a:defRPr/>
            </a:lvl6pPr>
            <a:lvl7pPr indent="-304800" lvl="6" marL="3200400">
              <a:spcBef>
                <a:spcPts val="0"/>
              </a:spcBef>
              <a:spcAft>
                <a:spcPts val="0"/>
              </a:spcAft>
              <a:buSzPts val="1200"/>
              <a:buFont typeface="DM Sans"/>
              <a:buChar char="●"/>
              <a:defRPr/>
            </a:lvl7pPr>
            <a:lvl8pPr indent="-304800" lvl="7" marL="3657600">
              <a:spcBef>
                <a:spcPts val="0"/>
              </a:spcBef>
              <a:spcAft>
                <a:spcPts val="0"/>
              </a:spcAft>
              <a:buSzPts val="1200"/>
              <a:buFont typeface="DM Sans"/>
              <a:buChar char="○"/>
              <a:defRPr/>
            </a:lvl8pPr>
            <a:lvl9pPr indent="-304800" lvl="8" marL="4114800">
              <a:spcBef>
                <a:spcPts val="0"/>
              </a:spcBef>
              <a:spcAft>
                <a:spcPts val="0"/>
              </a:spcAft>
              <a:buSzPts val="1200"/>
              <a:buFont typeface="DM Sans"/>
              <a:buChar char="■"/>
              <a:defRPr/>
            </a:lvl9pPr>
          </a:lstStyle>
          <a:p/>
        </p:txBody>
      </p:sp>
      <p:cxnSp>
        <p:nvCxnSpPr>
          <p:cNvPr id="272" name="Google Shape;272;p35"/>
          <p:cNvCxnSpPr/>
          <p:nvPr/>
        </p:nvCxnSpPr>
        <p:spPr>
          <a:xfrm>
            <a:off x="245938" y="4726725"/>
            <a:ext cx="8670900" cy="0"/>
          </a:xfrm>
          <a:prstGeom prst="straightConnector1">
            <a:avLst/>
          </a:prstGeom>
          <a:noFill/>
          <a:ln cap="flat" cmpd="sng" w="9525">
            <a:solidFill>
              <a:schemeClr val="dk1"/>
            </a:solidFill>
            <a:prstDash val="solid"/>
            <a:round/>
            <a:headEnd len="med" w="med" type="none"/>
            <a:tailEnd len="med" w="med" type="none"/>
          </a:ln>
        </p:spPr>
      </p:cxnSp>
      <p:sp>
        <p:nvSpPr>
          <p:cNvPr id="273" name="Google Shape;273;p35"/>
          <p:cNvSpPr/>
          <p:nvPr>
            <p:ph idx="4" type="pic"/>
          </p:nvPr>
        </p:nvSpPr>
        <p:spPr>
          <a:xfrm>
            <a:off x="4839625" y="589800"/>
            <a:ext cx="3169800" cy="6802500"/>
          </a:xfrm>
          <a:prstGeom prst="roundRect">
            <a:avLst>
              <a:gd fmla="val 16574" name="adj"/>
            </a:avLst>
          </a:prstGeom>
          <a:noFill/>
          <a:ln cap="flat" cmpd="sng" w="19050">
            <a:solidFill>
              <a:schemeClr val="dk1"/>
            </a:solidFill>
            <a:prstDash val="solid"/>
            <a:round/>
            <a:headEnd len="sm" w="sm" type="none"/>
            <a:tailEnd len="sm" w="sm" type="none"/>
          </a:ln>
        </p:spPr>
      </p:sp>
    </p:spTree>
  </p:cSld>
  <p:clrMapOvr>
    <a:masterClrMapping/>
  </p:clrMapOvr>
  <p:extLst>
    <p:ext uri="{DCECCB84-F9BA-43D5-87BE-67443E8EF086}">
      <p15:sldGuideLst>
        <p15:guide id="1" pos="154">
          <p15:clr>
            <a:srgbClr val="E46962"/>
          </p15:clr>
        </p15:guide>
        <p15:guide id="2" pos="5617">
          <p15:clr>
            <a:srgbClr val="E46962"/>
          </p15:clr>
        </p15:guide>
        <p15:guide id="3" orient="horz" pos="216">
          <p15:clr>
            <a:srgbClr val="E46962"/>
          </p15:clr>
        </p15:guide>
      </p15:sldGuideLst>
    </p:ext>
  </p:extLst>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creen Library">
  <p:cSld name="TITLE_1_1_1_1_1_1_1_1_1">
    <p:spTree>
      <p:nvGrpSpPr>
        <p:cNvPr id="274" name="Shape 274"/>
        <p:cNvGrpSpPr/>
        <p:nvPr/>
      </p:nvGrpSpPr>
      <p:grpSpPr>
        <a:xfrm>
          <a:off x="0" y="0"/>
          <a:ext cx="0" cy="0"/>
          <a:chOff x="0" y="0"/>
          <a:chExt cx="0" cy="0"/>
        </a:xfrm>
      </p:grpSpPr>
      <p:sp>
        <p:nvSpPr>
          <p:cNvPr id="275" name="Google Shape;275;p36"/>
          <p:cNvSpPr/>
          <p:nvPr>
            <p:ph idx="2" type="pic"/>
          </p:nvPr>
        </p:nvSpPr>
        <p:spPr>
          <a:xfrm>
            <a:off x="4506725" y="1592725"/>
            <a:ext cx="4389000" cy="2724900"/>
          </a:xfrm>
          <a:prstGeom prst="roundRect">
            <a:avLst>
              <a:gd fmla="val 7298" name="adj"/>
            </a:avLst>
          </a:prstGeom>
          <a:noFill/>
          <a:ln cap="flat" cmpd="sng" w="19050">
            <a:solidFill>
              <a:schemeClr val="dk1"/>
            </a:solidFill>
            <a:prstDash val="solid"/>
            <a:round/>
            <a:headEnd len="sm" w="sm" type="none"/>
            <a:tailEnd len="sm" w="sm" type="none"/>
          </a:ln>
        </p:spPr>
      </p:sp>
      <p:sp>
        <p:nvSpPr>
          <p:cNvPr id="276" name="Google Shape;276;p36"/>
          <p:cNvSpPr/>
          <p:nvPr>
            <p:ph idx="3" type="pic"/>
          </p:nvPr>
        </p:nvSpPr>
        <p:spPr>
          <a:xfrm>
            <a:off x="2058025" y="1592725"/>
            <a:ext cx="1947600" cy="2724900"/>
          </a:xfrm>
          <a:prstGeom prst="roundRect">
            <a:avLst>
              <a:gd fmla="val 8007" name="adj"/>
            </a:avLst>
          </a:prstGeom>
          <a:noFill/>
          <a:ln cap="flat" cmpd="sng" w="19050">
            <a:solidFill>
              <a:schemeClr val="dk1"/>
            </a:solidFill>
            <a:prstDash val="solid"/>
            <a:round/>
            <a:headEnd len="sm" w="sm" type="none"/>
            <a:tailEnd len="sm" w="sm" type="none"/>
          </a:ln>
        </p:spPr>
      </p:sp>
      <p:sp>
        <p:nvSpPr>
          <p:cNvPr id="277" name="Google Shape;277;p36"/>
          <p:cNvSpPr/>
          <p:nvPr>
            <p:ph idx="4" type="pic"/>
          </p:nvPr>
        </p:nvSpPr>
        <p:spPr>
          <a:xfrm>
            <a:off x="244425" y="1592725"/>
            <a:ext cx="1312500" cy="2724900"/>
          </a:xfrm>
          <a:prstGeom prst="roundRect">
            <a:avLst>
              <a:gd fmla="val 16574" name="adj"/>
            </a:avLst>
          </a:prstGeom>
          <a:noFill/>
          <a:ln cap="flat" cmpd="sng" w="19050">
            <a:solidFill>
              <a:schemeClr val="dk1"/>
            </a:solidFill>
            <a:prstDash val="solid"/>
            <a:round/>
            <a:headEnd len="sm" w="sm" type="none"/>
            <a:tailEnd len="sm" w="sm" type="none"/>
          </a:ln>
        </p:spPr>
      </p:sp>
      <p:sp>
        <p:nvSpPr>
          <p:cNvPr id="278" name="Google Shape;278;p36"/>
          <p:cNvSpPr txBox="1"/>
          <p:nvPr/>
        </p:nvSpPr>
        <p:spPr>
          <a:xfrm>
            <a:off x="244424" y="1093100"/>
            <a:ext cx="1312500" cy="30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Phone</a:t>
            </a:r>
            <a:endParaRPr/>
          </a:p>
        </p:txBody>
      </p:sp>
      <p:sp>
        <p:nvSpPr>
          <p:cNvPr id="279" name="Google Shape;279;p36"/>
          <p:cNvSpPr txBox="1"/>
          <p:nvPr/>
        </p:nvSpPr>
        <p:spPr>
          <a:xfrm>
            <a:off x="2047975" y="1093100"/>
            <a:ext cx="1967700" cy="30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Tablet</a:t>
            </a:r>
            <a:endParaRPr/>
          </a:p>
        </p:txBody>
      </p:sp>
      <p:sp>
        <p:nvSpPr>
          <p:cNvPr id="280" name="Google Shape;280;p36"/>
          <p:cNvSpPr txBox="1"/>
          <p:nvPr/>
        </p:nvSpPr>
        <p:spPr>
          <a:xfrm>
            <a:off x="4506725" y="1093100"/>
            <a:ext cx="4410000" cy="30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Desktop</a:t>
            </a:r>
            <a:endParaRPr/>
          </a:p>
        </p:txBody>
      </p:sp>
      <p:cxnSp>
        <p:nvCxnSpPr>
          <p:cNvPr id="281" name="Google Shape;281;p36"/>
          <p:cNvCxnSpPr/>
          <p:nvPr/>
        </p:nvCxnSpPr>
        <p:spPr>
          <a:xfrm>
            <a:off x="245938" y="4726725"/>
            <a:ext cx="8670900" cy="0"/>
          </a:xfrm>
          <a:prstGeom prst="straightConnector1">
            <a:avLst/>
          </a:prstGeom>
          <a:noFill/>
          <a:ln cap="flat" cmpd="sng" w="9525">
            <a:solidFill>
              <a:schemeClr val="dk1"/>
            </a:solidFill>
            <a:prstDash val="solid"/>
            <a:round/>
            <a:headEnd len="med" w="med" type="none"/>
            <a:tailEnd len="med" w="med" type="none"/>
          </a:ln>
        </p:spPr>
      </p:cxnSp>
      <p:sp>
        <p:nvSpPr>
          <p:cNvPr id="282" name="Google Shape;282;p36"/>
          <p:cNvSpPr txBox="1"/>
          <p:nvPr>
            <p:ph idx="12" type="sldNum"/>
          </p:nvPr>
        </p:nvSpPr>
        <p:spPr>
          <a:xfrm>
            <a:off x="8461460" y="4726725"/>
            <a:ext cx="548700" cy="309300"/>
          </a:xfrm>
          <a:prstGeom prst="rect">
            <a:avLst/>
          </a:prstGeom>
          <a:noFill/>
          <a:ln>
            <a:noFill/>
          </a:ln>
        </p:spPr>
        <p:txBody>
          <a:bodyPr anchorCtr="0" anchor="ctr" bIns="91425" lIns="91425" spcFirstLastPara="1" rIns="91425" wrap="square" tIns="91425">
            <a:noAutofit/>
          </a:bodyPr>
          <a:lstStyle>
            <a:lvl1pPr lvl="0" rtl="0" algn="r">
              <a:buNone/>
              <a:defRPr sz="900">
                <a:solidFill>
                  <a:schemeClr val="dk1"/>
                </a:solidFill>
                <a:latin typeface="DM Sans"/>
                <a:ea typeface="DM Sans"/>
                <a:cs typeface="DM Sans"/>
                <a:sym typeface="DM Sans"/>
              </a:defRPr>
            </a:lvl1pPr>
            <a:lvl2pPr lvl="1" rtl="0" algn="r">
              <a:buNone/>
              <a:defRPr sz="900">
                <a:solidFill>
                  <a:schemeClr val="dk1"/>
                </a:solidFill>
                <a:latin typeface="DM Sans"/>
                <a:ea typeface="DM Sans"/>
                <a:cs typeface="DM Sans"/>
                <a:sym typeface="DM Sans"/>
              </a:defRPr>
            </a:lvl2pPr>
            <a:lvl3pPr lvl="2" rtl="0" algn="r">
              <a:buNone/>
              <a:defRPr sz="900">
                <a:solidFill>
                  <a:schemeClr val="dk1"/>
                </a:solidFill>
                <a:latin typeface="DM Sans"/>
                <a:ea typeface="DM Sans"/>
                <a:cs typeface="DM Sans"/>
                <a:sym typeface="DM Sans"/>
              </a:defRPr>
            </a:lvl3pPr>
            <a:lvl4pPr lvl="3" rtl="0" algn="r">
              <a:buNone/>
              <a:defRPr sz="900">
                <a:solidFill>
                  <a:schemeClr val="dk1"/>
                </a:solidFill>
                <a:latin typeface="DM Sans"/>
                <a:ea typeface="DM Sans"/>
                <a:cs typeface="DM Sans"/>
                <a:sym typeface="DM Sans"/>
              </a:defRPr>
            </a:lvl4pPr>
            <a:lvl5pPr lvl="4" rtl="0" algn="r">
              <a:buNone/>
              <a:defRPr sz="900">
                <a:solidFill>
                  <a:schemeClr val="dk1"/>
                </a:solidFill>
                <a:latin typeface="DM Sans"/>
                <a:ea typeface="DM Sans"/>
                <a:cs typeface="DM Sans"/>
                <a:sym typeface="DM Sans"/>
              </a:defRPr>
            </a:lvl5pPr>
            <a:lvl6pPr lvl="5" rtl="0" algn="r">
              <a:buNone/>
              <a:defRPr sz="900">
                <a:solidFill>
                  <a:schemeClr val="dk1"/>
                </a:solidFill>
                <a:latin typeface="DM Sans"/>
                <a:ea typeface="DM Sans"/>
                <a:cs typeface="DM Sans"/>
                <a:sym typeface="DM Sans"/>
              </a:defRPr>
            </a:lvl6pPr>
            <a:lvl7pPr lvl="6" rtl="0" algn="r">
              <a:buNone/>
              <a:defRPr sz="900">
                <a:solidFill>
                  <a:schemeClr val="dk1"/>
                </a:solidFill>
                <a:latin typeface="DM Sans"/>
                <a:ea typeface="DM Sans"/>
                <a:cs typeface="DM Sans"/>
                <a:sym typeface="DM Sans"/>
              </a:defRPr>
            </a:lvl7pPr>
            <a:lvl8pPr lvl="7" rtl="0" algn="r">
              <a:buNone/>
              <a:defRPr sz="900">
                <a:solidFill>
                  <a:schemeClr val="dk1"/>
                </a:solidFill>
                <a:latin typeface="DM Sans"/>
                <a:ea typeface="DM Sans"/>
                <a:cs typeface="DM Sans"/>
                <a:sym typeface="DM Sans"/>
              </a:defRPr>
            </a:lvl8pPr>
            <a:lvl9pPr lvl="8" rtl="0" algn="r">
              <a:buNone/>
              <a:defRPr sz="900">
                <a:solidFill>
                  <a:schemeClr val="dk1"/>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283" name="Google Shape;283;p36"/>
          <p:cNvSpPr txBox="1"/>
          <p:nvPr>
            <p:ph idx="1" type="body"/>
          </p:nvPr>
        </p:nvSpPr>
        <p:spPr>
          <a:xfrm>
            <a:off x="2657270" y="4726725"/>
            <a:ext cx="1492800" cy="3093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SzPts val="900"/>
              <a:buChar char="●"/>
              <a:defRPr sz="900"/>
            </a:lvl1pPr>
            <a:lvl2pPr indent="-285750" lvl="1" marL="914400">
              <a:spcBef>
                <a:spcPts val="0"/>
              </a:spcBef>
              <a:spcAft>
                <a:spcPts val="0"/>
              </a:spcAft>
              <a:buSzPts val="900"/>
              <a:buChar char="○"/>
              <a:defRPr sz="900"/>
            </a:lvl2pPr>
            <a:lvl3pPr indent="-285750" lvl="2" marL="1371600">
              <a:spcBef>
                <a:spcPts val="0"/>
              </a:spcBef>
              <a:spcAft>
                <a:spcPts val="0"/>
              </a:spcAft>
              <a:buSzPts val="900"/>
              <a:buChar char="■"/>
              <a:defRPr sz="900"/>
            </a:lvl3pPr>
            <a:lvl4pPr indent="-285750" lvl="3" marL="1828800">
              <a:spcBef>
                <a:spcPts val="0"/>
              </a:spcBef>
              <a:spcAft>
                <a:spcPts val="0"/>
              </a:spcAft>
              <a:buSzPts val="900"/>
              <a:buChar char="●"/>
              <a:defRPr sz="900"/>
            </a:lvl4pPr>
            <a:lvl5pPr indent="-285750" lvl="4" marL="2286000">
              <a:spcBef>
                <a:spcPts val="0"/>
              </a:spcBef>
              <a:spcAft>
                <a:spcPts val="0"/>
              </a:spcAft>
              <a:buSzPts val="900"/>
              <a:buChar char="○"/>
              <a:defRPr sz="900"/>
            </a:lvl5pPr>
            <a:lvl6pPr indent="-285750" lvl="5" marL="2743200">
              <a:spcBef>
                <a:spcPts val="0"/>
              </a:spcBef>
              <a:spcAft>
                <a:spcPts val="0"/>
              </a:spcAft>
              <a:buSzPts val="900"/>
              <a:buChar char="■"/>
              <a:defRPr sz="900"/>
            </a:lvl6pPr>
            <a:lvl7pPr indent="-285750" lvl="6" marL="3200400">
              <a:spcBef>
                <a:spcPts val="0"/>
              </a:spcBef>
              <a:spcAft>
                <a:spcPts val="0"/>
              </a:spcAft>
              <a:buSzPts val="900"/>
              <a:buChar char="●"/>
              <a:defRPr sz="900"/>
            </a:lvl7pPr>
            <a:lvl8pPr indent="-285750" lvl="7" marL="3657600">
              <a:spcBef>
                <a:spcPts val="0"/>
              </a:spcBef>
              <a:spcAft>
                <a:spcPts val="0"/>
              </a:spcAft>
              <a:buSzPts val="900"/>
              <a:buChar char="○"/>
              <a:defRPr sz="900"/>
            </a:lvl8pPr>
            <a:lvl9pPr indent="-285750" lvl="8" marL="4114800">
              <a:spcBef>
                <a:spcPts val="0"/>
              </a:spcBef>
              <a:spcAft>
                <a:spcPts val="0"/>
              </a:spcAft>
              <a:buSzPts val="900"/>
              <a:buChar char="■"/>
              <a:defRPr sz="900"/>
            </a:lvl9pPr>
          </a:lstStyle>
          <a:p/>
        </p:txBody>
      </p:sp>
      <p:sp>
        <p:nvSpPr>
          <p:cNvPr id="284" name="Google Shape;284;p36"/>
          <p:cNvSpPr txBox="1"/>
          <p:nvPr>
            <p:ph idx="5" type="body"/>
          </p:nvPr>
        </p:nvSpPr>
        <p:spPr>
          <a:xfrm>
            <a:off x="155625" y="4726725"/>
            <a:ext cx="1492800" cy="3093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SzPts val="900"/>
              <a:buChar char="●"/>
              <a:defRPr sz="900"/>
            </a:lvl1pPr>
            <a:lvl2pPr indent="-285750" lvl="1" marL="914400">
              <a:spcBef>
                <a:spcPts val="0"/>
              </a:spcBef>
              <a:spcAft>
                <a:spcPts val="0"/>
              </a:spcAft>
              <a:buSzPts val="900"/>
              <a:buChar char="○"/>
              <a:defRPr sz="900"/>
            </a:lvl2pPr>
            <a:lvl3pPr indent="-285750" lvl="2" marL="1371600">
              <a:spcBef>
                <a:spcPts val="0"/>
              </a:spcBef>
              <a:spcAft>
                <a:spcPts val="0"/>
              </a:spcAft>
              <a:buSzPts val="900"/>
              <a:buChar char="■"/>
              <a:defRPr sz="900"/>
            </a:lvl3pPr>
            <a:lvl4pPr indent="-285750" lvl="3" marL="1828800">
              <a:spcBef>
                <a:spcPts val="0"/>
              </a:spcBef>
              <a:spcAft>
                <a:spcPts val="0"/>
              </a:spcAft>
              <a:buSzPts val="900"/>
              <a:buChar char="●"/>
              <a:defRPr sz="900"/>
            </a:lvl4pPr>
            <a:lvl5pPr indent="-285750" lvl="4" marL="2286000">
              <a:spcBef>
                <a:spcPts val="0"/>
              </a:spcBef>
              <a:spcAft>
                <a:spcPts val="0"/>
              </a:spcAft>
              <a:buSzPts val="900"/>
              <a:buChar char="○"/>
              <a:defRPr sz="900"/>
            </a:lvl5pPr>
            <a:lvl6pPr indent="-285750" lvl="5" marL="2743200">
              <a:spcBef>
                <a:spcPts val="0"/>
              </a:spcBef>
              <a:spcAft>
                <a:spcPts val="0"/>
              </a:spcAft>
              <a:buSzPts val="900"/>
              <a:buChar char="■"/>
              <a:defRPr sz="900"/>
            </a:lvl6pPr>
            <a:lvl7pPr indent="-285750" lvl="6" marL="3200400">
              <a:spcBef>
                <a:spcPts val="0"/>
              </a:spcBef>
              <a:spcAft>
                <a:spcPts val="0"/>
              </a:spcAft>
              <a:buSzPts val="900"/>
              <a:buChar char="●"/>
              <a:defRPr sz="900"/>
            </a:lvl7pPr>
            <a:lvl8pPr indent="-285750" lvl="7" marL="3657600">
              <a:spcBef>
                <a:spcPts val="0"/>
              </a:spcBef>
              <a:spcAft>
                <a:spcPts val="0"/>
              </a:spcAft>
              <a:buSzPts val="900"/>
              <a:buChar char="○"/>
              <a:defRPr sz="900"/>
            </a:lvl8pPr>
            <a:lvl9pPr indent="-285750" lvl="8" marL="4114800">
              <a:spcBef>
                <a:spcPts val="0"/>
              </a:spcBef>
              <a:spcAft>
                <a:spcPts val="0"/>
              </a:spcAft>
              <a:buSzPts val="900"/>
              <a:buChar char="■"/>
              <a:defRPr sz="900"/>
            </a:lvl9pPr>
          </a:lstStyle>
          <a:p/>
        </p:txBody>
      </p:sp>
    </p:spTree>
  </p:cSld>
  <p:clrMapOvr>
    <a:masterClrMapping/>
  </p:clrMapOvr>
  <p:extLst>
    <p:ext uri="{DCECCB84-F9BA-43D5-87BE-67443E8EF086}">
      <p15:sldGuideLst>
        <p15:guide id="1" pos="154">
          <p15:clr>
            <a:srgbClr val="E46962"/>
          </p15:clr>
        </p15:guide>
        <p15:guide id="2" pos="5617">
          <p15:clr>
            <a:srgbClr val="E46962"/>
          </p15:clr>
        </p15:guide>
        <p15:guide id="3" orient="horz" pos="216">
          <p15:clr>
            <a:srgbClr val="E46962"/>
          </p15:clr>
        </p15:guide>
      </p15:sldGuideLst>
    </p:ext>
  </p:extLst>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creen Library - No Images">
  <p:cSld name="TITLE_1_1_1_1_1_1_1_1_1_1">
    <p:spTree>
      <p:nvGrpSpPr>
        <p:cNvPr id="285" name="Shape 285"/>
        <p:cNvGrpSpPr/>
        <p:nvPr/>
      </p:nvGrpSpPr>
      <p:grpSpPr>
        <a:xfrm>
          <a:off x="0" y="0"/>
          <a:ext cx="0" cy="0"/>
          <a:chOff x="0" y="0"/>
          <a:chExt cx="0" cy="0"/>
        </a:xfrm>
      </p:grpSpPr>
      <p:sp>
        <p:nvSpPr>
          <p:cNvPr id="286" name="Google Shape;286;p37"/>
          <p:cNvSpPr txBox="1"/>
          <p:nvPr/>
        </p:nvSpPr>
        <p:spPr>
          <a:xfrm>
            <a:off x="244424" y="1093100"/>
            <a:ext cx="1312500" cy="30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Phone</a:t>
            </a:r>
            <a:endParaRPr/>
          </a:p>
        </p:txBody>
      </p:sp>
      <p:sp>
        <p:nvSpPr>
          <p:cNvPr id="287" name="Google Shape;287;p37"/>
          <p:cNvSpPr txBox="1"/>
          <p:nvPr/>
        </p:nvSpPr>
        <p:spPr>
          <a:xfrm>
            <a:off x="2047950" y="1093100"/>
            <a:ext cx="1967700" cy="30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Tablet</a:t>
            </a:r>
            <a:endParaRPr/>
          </a:p>
        </p:txBody>
      </p:sp>
      <p:sp>
        <p:nvSpPr>
          <p:cNvPr id="288" name="Google Shape;288;p37"/>
          <p:cNvSpPr txBox="1"/>
          <p:nvPr/>
        </p:nvSpPr>
        <p:spPr>
          <a:xfrm>
            <a:off x="4506675" y="1093100"/>
            <a:ext cx="4410000" cy="30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Desktop</a:t>
            </a:r>
            <a:endParaRPr/>
          </a:p>
        </p:txBody>
      </p:sp>
      <p:cxnSp>
        <p:nvCxnSpPr>
          <p:cNvPr id="289" name="Google Shape;289;p37"/>
          <p:cNvCxnSpPr/>
          <p:nvPr/>
        </p:nvCxnSpPr>
        <p:spPr>
          <a:xfrm>
            <a:off x="245938" y="4726725"/>
            <a:ext cx="8670900" cy="0"/>
          </a:xfrm>
          <a:prstGeom prst="straightConnector1">
            <a:avLst/>
          </a:prstGeom>
          <a:noFill/>
          <a:ln cap="flat" cmpd="sng" w="9525">
            <a:solidFill>
              <a:schemeClr val="dk1"/>
            </a:solidFill>
            <a:prstDash val="solid"/>
            <a:round/>
            <a:headEnd len="med" w="med" type="none"/>
            <a:tailEnd len="med" w="med" type="none"/>
          </a:ln>
        </p:spPr>
      </p:cxnSp>
      <p:sp>
        <p:nvSpPr>
          <p:cNvPr id="290" name="Google Shape;290;p37"/>
          <p:cNvSpPr txBox="1"/>
          <p:nvPr>
            <p:ph idx="12" type="sldNum"/>
          </p:nvPr>
        </p:nvSpPr>
        <p:spPr>
          <a:xfrm>
            <a:off x="8461460" y="4726725"/>
            <a:ext cx="548700" cy="309300"/>
          </a:xfrm>
          <a:prstGeom prst="rect">
            <a:avLst/>
          </a:prstGeom>
          <a:noFill/>
          <a:ln>
            <a:noFill/>
          </a:ln>
        </p:spPr>
        <p:txBody>
          <a:bodyPr anchorCtr="0" anchor="ctr" bIns="91425" lIns="91425" spcFirstLastPara="1" rIns="91425" wrap="square" tIns="91425">
            <a:noAutofit/>
          </a:bodyPr>
          <a:lstStyle>
            <a:lvl1pPr lvl="0" rtl="0" algn="r">
              <a:buNone/>
              <a:defRPr sz="900">
                <a:solidFill>
                  <a:schemeClr val="dk1"/>
                </a:solidFill>
                <a:latin typeface="DM Sans"/>
                <a:ea typeface="DM Sans"/>
                <a:cs typeface="DM Sans"/>
                <a:sym typeface="DM Sans"/>
              </a:defRPr>
            </a:lvl1pPr>
            <a:lvl2pPr lvl="1" rtl="0" algn="r">
              <a:buNone/>
              <a:defRPr sz="900">
                <a:solidFill>
                  <a:schemeClr val="dk1"/>
                </a:solidFill>
                <a:latin typeface="DM Sans"/>
                <a:ea typeface="DM Sans"/>
                <a:cs typeface="DM Sans"/>
                <a:sym typeface="DM Sans"/>
              </a:defRPr>
            </a:lvl2pPr>
            <a:lvl3pPr lvl="2" rtl="0" algn="r">
              <a:buNone/>
              <a:defRPr sz="900">
                <a:solidFill>
                  <a:schemeClr val="dk1"/>
                </a:solidFill>
                <a:latin typeface="DM Sans"/>
                <a:ea typeface="DM Sans"/>
                <a:cs typeface="DM Sans"/>
                <a:sym typeface="DM Sans"/>
              </a:defRPr>
            </a:lvl3pPr>
            <a:lvl4pPr lvl="3" rtl="0" algn="r">
              <a:buNone/>
              <a:defRPr sz="900">
                <a:solidFill>
                  <a:schemeClr val="dk1"/>
                </a:solidFill>
                <a:latin typeface="DM Sans"/>
                <a:ea typeface="DM Sans"/>
                <a:cs typeface="DM Sans"/>
                <a:sym typeface="DM Sans"/>
              </a:defRPr>
            </a:lvl4pPr>
            <a:lvl5pPr lvl="4" rtl="0" algn="r">
              <a:buNone/>
              <a:defRPr sz="900">
                <a:solidFill>
                  <a:schemeClr val="dk1"/>
                </a:solidFill>
                <a:latin typeface="DM Sans"/>
                <a:ea typeface="DM Sans"/>
                <a:cs typeface="DM Sans"/>
                <a:sym typeface="DM Sans"/>
              </a:defRPr>
            </a:lvl5pPr>
            <a:lvl6pPr lvl="5" rtl="0" algn="r">
              <a:buNone/>
              <a:defRPr sz="900">
                <a:solidFill>
                  <a:schemeClr val="dk1"/>
                </a:solidFill>
                <a:latin typeface="DM Sans"/>
                <a:ea typeface="DM Sans"/>
                <a:cs typeface="DM Sans"/>
                <a:sym typeface="DM Sans"/>
              </a:defRPr>
            </a:lvl6pPr>
            <a:lvl7pPr lvl="6" rtl="0" algn="r">
              <a:buNone/>
              <a:defRPr sz="900">
                <a:solidFill>
                  <a:schemeClr val="dk1"/>
                </a:solidFill>
                <a:latin typeface="DM Sans"/>
                <a:ea typeface="DM Sans"/>
                <a:cs typeface="DM Sans"/>
                <a:sym typeface="DM Sans"/>
              </a:defRPr>
            </a:lvl7pPr>
            <a:lvl8pPr lvl="7" rtl="0" algn="r">
              <a:buNone/>
              <a:defRPr sz="900">
                <a:solidFill>
                  <a:schemeClr val="dk1"/>
                </a:solidFill>
                <a:latin typeface="DM Sans"/>
                <a:ea typeface="DM Sans"/>
                <a:cs typeface="DM Sans"/>
                <a:sym typeface="DM Sans"/>
              </a:defRPr>
            </a:lvl8pPr>
            <a:lvl9pPr lvl="8" rtl="0" algn="r">
              <a:buNone/>
              <a:defRPr sz="900">
                <a:solidFill>
                  <a:schemeClr val="dk1"/>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291" name="Google Shape;291;p37"/>
          <p:cNvSpPr txBox="1"/>
          <p:nvPr>
            <p:ph idx="1" type="body"/>
          </p:nvPr>
        </p:nvSpPr>
        <p:spPr>
          <a:xfrm>
            <a:off x="2657270" y="4726725"/>
            <a:ext cx="1492800" cy="3093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SzPts val="900"/>
              <a:buChar char="●"/>
              <a:defRPr sz="900"/>
            </a:lvl1pPr>
            <a:lvl2pPr indent="-285750" lvl="1" marL="914400">
              <a:spcBef>
                <a:spcPts val="0"/>
              </a:spcBef>
              <a:spcAft>
                <a:spcPts val="0"/>
              </a:spcAft>
              <a:buSzPts val="900"/>
              <a:buChar char="○"/>
              <a:defRPr sz="900"/>
            </a:lvl2pPr>
            <a:lvl3pPr indent="-285750" lvl="2" marL="1371600">
              <a:spcBef>
                <a:spcPts val="0"/>
              </a:spcBef>
              <a:spcAft>
                <a:spcPts val="0"/>
              </a:spcAft>
              <a:buSzPts val="900"/>
              <a:buChar char="■"/>
              <a:defRPr sz="900"/>
            </a:lvl3pPr>
            <a:lvl4pPr indent="-285750" lvl="3" marL="1828800">
              <a:spcBef>
                <a:spcPts val="0"/>
              </a:spcBef>
              <a:spcAft>
                <a:spcPts val="0"/>
              </a:spcAft>
              <a:buSzPts val="900"/>
              <a:buChar char="●"/>
              <a:defRPr sz="900"/>
            </a:lvl4pPr>
            <a:lvl5pPr indent="-285750" lvl="4" marL="2286000">
              <a:spcBef>
                <a:spcPts val="0"/>
              </a:spcBef>
              <a:spcAft>
                <a:spcPts val="0"/>
              </a:spcAft>
              <a:buSzPts val="900"/>
              <a:buChar char="○"/>
              <a:defRPr sz="900"/>
            </a:lvl5pPr>
            <a:lvl6pPr indent="-285750" lvl="5" marL="2743200">
              <a:spcBef>
                <a:spcPts val="0"/>
              </a:spcBef>
              <a:spcAft>
                <a:spcPts val="0"/>
              </a:spcAft>
              <a:buSzPts val="900"/>
              <a:buChar char="■"/>
              <a:defRPr sz="900"/>
            </a:lvl6pPr>
            <a:lvl7pPr indent="-285750" lvl="6" marL="3200400">
              <a:spcBef>
                <a:spcPts val="0"/>
              </a:spcBef>
              <a:spcAft>
                <a:spcPts val="0"/>
              </a:spcAft>
              <a:buSzPts val="900"/>
              <a:buChar char="●"/>
              <a:defRPr sz="900"/>
            </a:lvl7pPr>
            <a:lvl8pPr indent="-285750" lvl="7" marL="3657600">
              <a:spcBef>
                <a:spcPts val="0"/>
              </a:spcBef>
              <a:spcAft>
                <a:spcPts val="0"/>
              </a:spcAft>
              <a:buSzPts val="900"/>
              <a:buChar char="○"/>
              <a:defRPr sz="900"/>
            </a:lvl8pPr>
            <a:lvl9pPr indent="-285750" lvl="8" marL="4114800">
              <a:spcBef>
                <a:spcPts val="0"/>
              </a:spcBef>
              <a:spcAft>
                <a:spcPts val="0"/>
              </a:spcAft>
              <a:buSzPts val="900"/>
              <a:buChar char="■"/>
              <a:defRPr sz="900"/>
            </a:lvl9pPr>
          </a:lstStyle>
          <a:p/>
        </p:txBody>
      </p:sp>
      <p:sp>
        <p:nvSpPr>
          <p:cNvPr id="292" name="Google Shape;292;p37"/>
          <p:cNvSpPr txBox="1"/>
          <p:nvPr>
            <p:ph idx="2" type="body"/>
          </p:nvPr>
        </p:nvSpPr>
        <p:spPr>
          <a:xfrm>
            <a:off x="155625" y="4726725"/>
            <a:ext cx="1492800" cy="3093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SzPts val="900"/>
              <a:buChar char="●"/>
              <a:defRPr sz="900"/>
            </a:lvl1pPr>
            <a:lvl2pPr indent="-285750" lvl="1" marL="914400">
              <a:spcBef>
                <a:spcPts val="0"/>
              </a:spcBef>
              <a:spcAft>
                <a:spcPts val="0"/>
              </a:spcAft>
              <a:buSzPts val="900"/>
              <a:buChar char="○"/>
              <a:defRPr sz="900"/>
            </a:lvl2pPr>
            <a:lvl3pPr indent="-285750" lvl="2" marL="1371600">
              <a:spcBef>
                <a:spcPts val="0"/>
              </a:spcBef>
              <a:spcAft>
                <a:spcPts val="0"/>
              </a:spcAft>
              <a:buSzPts val="900"/>
              <a:buChar char="■"/>
              <a:defRPr sz="900"/>
            </a:lvl3pPr>
            <a:lvl4pPr indent="-285750" lvl="3" marL="1828800">
              <a:spcBef>
                <a:spcPts val="0"/>
              </a:spcBef>
              <a:spcAft>
                <a:spcPts val="0"/>
              </a:spcAft>
              <a:buSzPts val="900"/>
              <a:buChar char="●"/>
              <a:defRPr sz="900"/>
            </a:lvl4pPr>
            <a:lvl5pPr indent="-285750" lvl="4" marL="2286000">
              <a:spcBef>
                <a:spcPts val="0"/>
              </a:spcBef>
              <a:spcAft>
                <a:spcPts val="0"/>
              </a:spcAft>
              <a:buSzPts val="900"/>
              <a:buChar char="○"/>
              <a:defRPr sz="900"/>
            </a:lvl5pPr>
            <a:lvl6pPr indent="-285750" lvl="5" marL="2743200">
              <a:spcBef>
                <a:spcPts val="0"/>
              </a:spcBef>
              <a:spcAft>
                <a:spcPts val="0"/>
              </a:spcAft>
              <a:buSzPts val="900"/>
              <a:buChar char="■"/>
              <a:defRPr sz="900"/>
            </a:lvl6pPr>
            <a:lvl7pPr indent="-285750" lvl="6" marL="3200400">
              <a:spcBef>
                <a:spcPts val="0"/>
              </a:spcBef>
              <a:spcAft>
                <a:spcPts val="0"/>
              </a:spcAft>
              <a:buSzPts val="900"/>
              <a:buChar char="●"/>
              <a:defRPr sz="900"/>
            </a:lvl7pPr>
            <a:lvl8pPr indent="-285750" lvl="7" marL="3657600">
              <a:spcBef>
                <a:spcPts val="0"/>
              </a:spcBef>
              <a:spcAft>
                <a:spcPts val="0"/>
              </a:spcAft>
              <a:buSzPts val="900"/>
              <a:buChar char="○"/>
              <a:defRPr sz="900"/>
            </a:lvl8pPr>
            <a:lvl9pPr indent="-285750" lvl="8" marL="4114800">
              <a:spcBef>
                <a:spcPts val="0"/>
              </a:spcBef>
              <a:spcAft>
                <a:spcPts val="0"/>
              </a:spcAft>
              <a:buSzPts val="900"/>
              <a:buChar char="■"/>
              <a:defRPr sz="900"/>
            </a:lvl9pPr>
          </a:lstStyle>
          <a:p/>
        </p:txBody>
      </p:sp>
    </p:spTree>
  </p:cSld>
  <p:clrMapOvr>
    <a:masterClrMapping/>
  </p:clrMapOvr>
  <p:extLst>
    <p:ext uri="{DCECCB84-F9BA-43D5-87BE-67443E8EF086}">
      <p15:sldGuideLst>
        <p15:guide id="1" pos="154">
          <p15:clr>
            <a:srgbClr val="E46962"/>
          </p15:clr>
        </p15:guide>
        <p15:guide id="2" pos="5617">
          <p15:clr>
            <a:srgbClr val="E46962"/>
          </p15:clr>
        </p15:guide>
        <p15:guide id="3" orient="horz" pos="216">
          <p15:clr>
            <a:srgbClr val="E46962"/>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p:cSld name="TITLE_AND_BODY_1">
    <p:spTree>
      <p:nvGrpSpPr>
        <p:cNvPr id="44" name="Shape 44"/>
        <p:cNvGrpSpPr/>
        <p:nvPr/>
      </p:nvGrpSpPr>
      <p:grpSpPr>
        <a:xfrm>
          <a:off x="0" y="0"/>
          <a:ext cx="0" cy="0"/>
          <a:chOff x="0" y="0"/>
          <a:chExt cx="0" cy="0"/>
        </a:xfrm>
      </p:grpSpPr>
      <p:sp>
        <p:nvSpPr>
          <p:cNvPr id="45" name="Google Shape;45;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70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6" name="Google Shape;46;p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47" name="Google Shape;47;p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p:cSld name="TITLE_AND_TWO_COLUMNS_1">
    <p:spTree>
      <p:nvGrpSpPr>
        <p:cNvPr id="48" name="Shape 48"/>
        <p:cNvGrpSpPr/>
        <p:nvPr/>
      </p:nvGrpSpPr>
      <p:grpSpPr>
        <a:xfrm>
          <a:off x="0" y="0"/>
          <a:ext cx="0" cy="0"/>
          <a:chOff x="0" y="0"/>
          <a:chExt cx="0" cy="0"/>
        </a:xfrm>
      </p:grpSpPr>
      <p:sp>
        <p:nvSpPr>
          <p:cNvPr id="49" name="Google Shape;49;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70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50" name="Google Shape;50;p6"/>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51" name="Google Shape;51;p6"/>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52" name="Google Shape;52;p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_ONLY_1">
    <p:spTree>
      <p:nvGrpSpPr>
        <p:cNvPr id="53" name="Shape 53"/>
        <p:cNvGrpSpPr/>
        <p:nvPr/>
      </p:nvGrpSpPr>
      <p:grpSpPr>
        <a:xfrm>
          <a:off x="0" y="0"/>
          <a:ext cx="0" cy="0"/>
          <a:chOff x="0" y="0"/>
          <a:chExt cx="0" cy="0"/>
        </a:xfrm>
      </p:grpSpPr>
      <p:sp>
        <p:nvSpPr>
          <p:cNvPr id="54" name="Google Shape;54;p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70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55" name="Google Shape;55;p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_1">
    <p:spTree>
      <p:nvGrpSpPr>
        <p:cNvPr id="56" name="Shape 56"/>
        <p:cNvGrpSpPr/>
        <p:nvPr/>
      </p:nvGrpSpPr>
      <p:grpSpPr>
        <a:xfrm>
          <a:off x="0" y="0"/>
          <a:ext cx="0" cy="0"/>
          <a:chOff x="0" y="0"/>
          <a:chExt cx="0" cy="0"/>
        </a:xfrm>
      </p:grpSpPr>
      <p:sp>
        <p:nvSpPr>
          <p:cNvPr id="57" name="Google Shape;57;p8"/>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8" name="Google Shape;58;p8"/>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59" name="Google Shape;59;p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_1">
    <p:spTree>
      <p:nvGrpSpPr>
        <p:cNvPr id="60" name="Shape 60"/>
        <p:cNvGrpSpPr/>
        <p:nvPr/>
      </p:nvGrpSpPr>
      <p:grpSpPr>
        <a:xfrm>
          <a:off x="0" y="0"/>
          <a:ext cx="0" cy="0"/>
          <a:chOff x="0" y="0"/>
          <a:chExt cx="0" cy="0"/>
        </a:xfrm>
      </p:grpSpPr>
      <p:sp>
        <p:nvSpPr>
          <p:cNvPr id="61" name="Google Shape;61;p9"/>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62" name="Google Shape;62;p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_1">
    <p:spTree>
      <p:nvGrpSpPr>
        <p:cNvPr id="63" name="Shape 63"/>
        <p:cNvGrpSpPr/>
        <p:nvPr/>
      </p:nvGrpSpPr>
      <p:grpSpPr>
        <a:xfrm>
          <a:off x="0" y="0"/>
          <a:ext cx="0" cy="0"/>
          <a:chOff x="0" y="0"/>
          <a:chExt cx="0" cy="0"/>
        </a:xfrm>
      </p:grpSpPr>
      <p:sp>
        <p:nvSpPr>
          <p:cNvPr id="64" name="Google Shape;64;p10"/>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10"/>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66" name="Google Shape;66;p10"/>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67" name="Google Shape;67;p10"/>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68" name="Google Shape;68;p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37" Type="http://schemas.openxmlformats.org/officeDocument/2006/relationships/theme" Target="../theme/theme1.xml"/><Relationship Id="rId14" Type="http://schemas.openxmlformats.org/officeDocument/2006/relationships/slideLayout" Target="../slideLayouts/slideLayout14.xml"/><Relationship Id="rId36" Type="http://schemas.openxmlformats.org/officeDocument/2006/relationships/slideLayout" Target="../slideLayouts/slideLayout36.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109800" y="108525"/>
            <a:ext cx="8806800" cy="2278800"/>
          </a:xfrm>
          <a:prstGeom prst="rect">
            <a:avLst/>
          </a:prstGeom>
          <a:noFill/>
          <a:ln>
            <a:noFill/>
          </a:ln>
        </p:spPr>
        <p:txBody>
          <a:bodyPr anchorCtr="0" anchor="t" bIns="91425" lIns="91425" spcFirstLastPara="1" rIns="91425" wrap="square" tIns="91425">
            <a:noAutofit/>
          </a:bodyPr>
          <a:lstStyle>
            <a:lvl1pPr lvl="0">
              <a:lnSpc>
                <a:spcPct val="80000"/>
              </a:lnSpc>
              <a:spcBef>
                <a:spcPts val="0"/>
              </a:spcBef>
              <a:spcAft>
                <a:spcPts val="0"/>
              </a:spcAft>
              <a:buClr>
                <a:schemeClr val="dk1"/>
              </a:buClr>
              <a:buSzPts val="7000"/>
              <a:buFont typeface="Lexend Medium"/>
              <a:buNone/>
              <a:defRPr sz="7000">
                <a:solidFill>
                  <a:schemeClr val="dk1"/>
                </a:solidFill>
                <a:latin typeface="Lexend Medium"/>
                <a:ea typeface="Lexend Medium"/>
                <a:cs typeface="Lexend Medium"/>
                <a:sym typeface="Lexend Medium"/>
              </a:defRPr>
            </a:lvl1pPr>
            <a:lvl2pPr lvl="1">
              <a:spcBef>
                <a:spcPts val="0"/>
              </a:spcBef>
              <a:spcAft>
                <a:spcPts val="0"/>
              </a:spcAft>
              <a:buClr>
                <a:schemeClr val="dk1"/>
              </a:buClr>
              <a:buSzPts val="2800"/>
              <a:buFont typeface="Lexend"/>
              <a:buNone/>
              <a:defRPr sz="2800">
                <a:solidFill>
                  <a:schemeClr val="dk1"/>
                </a:solidFill>
                <a:latin typeface="Lexend"/>
                <a:ea typeface="Lexend"/>
                <a:cs typeface="Lexend"/>
                <a:sym typeface="Lexend"/>
              </a:defRPr>
            </a:lvl2pPr>
            <a:lvl3pPr lvl="2">
              <a:spcBef>
                <a:spcPts val="0"/>
              </a:spcBef>
              <a:spcAft>
                <a:spcPts val="0"/>
              </a:spcAft>
              <a:buClr>
                <a:schemeClr val="dk1"/>
              </a:buClr>
              <a:buSzPts val="2800"/>
              <a:buFont typeface="Lexend"/>
              <a:buNone/>
              <a:defRPr sz="2800">
                <a:solidFill>
                  <a:schemeClr val="dk1"/>
                </a:solidFill>
                <a:latin typeface="Lexend"/>
                <a:ea typeface="Lexend"/>
                <a:cs typeface="Lexend"/>
                <a:sym typeface="Lexend"/>
              </a:defRPr>
            </a:lvl3pPr>
            <a:lvl4pPr lvl="3">
              <a:spcBef>
                <a:spcPts val="0"/>
              </a:spcBef>
              <a:spcAft>
                <a:spcPts val="0"/>
              </a:spcAft>
              <a:buClr>
                <a:schemeClr val="dk1"/>
              </a:buClr>
              <a:buSzPts val="2800"/>
              <a:buFont typeface="Lexend"/>
              <a:buNone/>
              <a:defRPr sz="2800">
                <a:solidFill>
                  <a:schemeClr val="dk1"/>
                </a:solidFill>
                <a:latin typeface="Lexend"/>
                <a:ea typeface="Lexend"/>
                <a:cs typeface="Lexend"/>
                <a:sym typeface="Lexend"/>
              </a:defRPr>
            </a:lvl4pPr>
            <a:lvl5pPr lvl="4">
              <a:spcBef>
                <a:spcPts val="0"/>
              </a:spcBef>
              <a:spcAft>
                <a:spcPts val="0"/>
              </a:spcAft>
              <a:buClr>
                <a:schemeClr val="dk1"/>
              </a:buClr>
              <a:buSzPts val="2800"/>
              <a:buFont typeface="Lexend"/>
              <a:buNone/>
              <a:defRPr sz="2800">
                <a:solidFill>
                  <a:schemeClr val="dk1"/>
                </a:solidFill>
                <a:latin typeface="Lexend"/>
                <a:ea typeface="Lexend"/>
                <a:cs typeface="Lexend"/>
                <a:sym typeface="Lexend"/>
              </a:defRPr>
            </a:lvl5pPr>
            <a:lvl6pPr lvl="5">
              <a:spcBef>
                <a:spcPts val="0"/>
              </a:spcBef>
              <a:spcAft>
                <a:spcPts val="0"/>
              </a:spcAft>
              <a:buClr>
                <a:schemeClr val="dk1"/>
              </a:buClr>
              <a:buSzPts val="2800"/>
              <a:buFont typeface="Lexend"/>
              <a:buNone/>
              <a:defRPr sz="2800">
                <a:solidFill>
                  <a:schemeClr val="dk1"/>
                </a:solidFill>
                <a:latin typeface="Lexend"/>
                <a:ea typeface="Lexend"/>
                <a:cs typeface="Lexend"/>
                <a:sym typeface="Lexend"/>
              </a:defRPr>
            </a:lvl6pPr>
            <a:lvl7pPr lvl="6">
              <a:spcBef>
                <a:spcPts val="0"/>
              </a:spcBef>
              <a:spcAft>
                <a:spcPts val="0"/>
              </a:spcAft>
              <a:buClr>
                <a:schemeClr val="dk1"/>
              </a:buClr>
              <a:buSzPts val="2800"/>
              <a:buFont typeface="Lexend"/>
              <a:buNone/>
              <a:defRPr sz="2800">
                <a:solidFill>
                  <a:schemeClr val="dk1"/>
                </a:solidFill>
                <a:latin typeface="Lexend"/>
                <a:ea typeface="Lexend"/>
                <a:cs typeface="Lexend"/>
                <a:sym typeface="Lexend"/>
              </a:defRPr>
            </a:lvl7pPr>
            <a:lvl8pPr lvl="7">
              <a:spcBef>
                <a:spcPts val="0"/>
              </a:spcBef>
              <a:spcAft>
                <a:spcPts val="0"/>
              </a:spcAft>
              <a:buClr>
                <a:schemeClr val="dk1"/>
              </a:buClr>
              <a:buSzPts val="2800"/>
              <a:buFont typeface="Lexend"/>
              <a:buNone/>
              <a:defRPr sz="2800">
                <a:solidFill>
                  <a:schemeClr val="dk1"/>
                </a:solidFill>
                <a:latin typeface="Lexend"/>
                <a:ea typeface="Lexend"/>
                <a:cs typeface="Lexend"/>
                <a:sym typeface="Lexend"/>
              </a:defRPr>
            </a:lvl8pPr>
            <a:lvl9pPr lvl="8">
              <a:spcBef>
                <a:spcPts val="0"/>
              </a:spcBef>
              <a:spcAft>
                <a:spcPts val="0"/>
              </a:spcAft>
              <a:buClr>
                <a:schemeClr val="dk1"/>
              </a:buClr>
              <a:buSzPts val="2800"/>
              <a:buFont typeface="Lexend"/>
              <a:buNone/>
              <a:defRPr sz="2800">
                <a:solidFill>
                  <a:schemeClr val="dk1"/>
                </a:solidFill>
                <a:latin typeface="Lexend"/>
                <a:ea typeface="Lexend"/>
                <a:cs typeface="Lexend"/>
                <a:sym typeface="Lexend"/>
              </a:defRPr>
            </a:lvl9pPr>
          </a:lstStyle>
          <a:p/>
        </p:txBody>
      </p:sp>
      <p:sp>
        <p:nvSpPr>
          <p:cNvPr id="7" name="Google Shape;7;p1"/>
          <p:cNvSpPr txBox="1"/>
          <p:nvPr>
            <p:ph idx="1" type="body"/>
          </p:nvPr>
        </p:nvSpPr>
        <p:spPr>
          <a:xfrm>
            <a:off x="109800" y="2829950"/>
            <a:ext cx="8520600" cy="1978800"/>
          </a:xfrm>
          <a:prstGeom prst="rect">
            <a:avLst/>
          </a:prstGeom>
          <a:noFill/>
          <a:ln>
            <a:noFill/>
          </a:ln>
        </p:spPr>
        <p:txBody>
          <a:bodyPr anchorCtr="0" anchor="t" bIns="91425" lIns="91425" spcFirstLastPara="1" rIns="91425" wrap="square" tIns="91425">
            <a:noAutofit/>
          </a:bodyPr>
          <a:lstStyle>
            <a:lvl1pPr indent="-304800" lvl="0" marL="457200">
              <a:lnSpc>
                <a:spcPct val="115000"/>
              </a:lnSpc>
              <a:spcBef>
                <a:spcPts val="0"/>
              </a:spcBef>
              <a:spcAft>
                <a:spcPts val="0"/>
              </a:spcAft>
              <a:buClr>
                <a:schemeClr val="dk1"/>
              </a:buClr>
              <a:buSzPts val="1200"/>
              <a:buFont typeface="DM Sans"/>
              <a:buChar char="●"/>
              <a:defRPr sz="1200">
                <a:solidFill>
                  <a:schemeClr val="dk1"/>
                </a:solidFill>
                <a:latin typeface="DM Sans"/>
                <a:ea typeface="DM Sans"/>
                <a:cs typeface="DM Sans"/>
                <a:sym typeface="DM Sans"/>
              </a:defRPr>
            </a:lvl1pPr>
            <a:lvl2pPr indent="-304800" lvl="1" marL="914400">
              <a:lnSpc>
                <a:spcPct val="115000"/>
              </a:lnSpc>
              <a:spcBef>
                <a:spcPts val="0"/>
              </a:spcBef>
              <a:spcAft>
                <a:spcPts val="0"/>
              </a:spcAft>
              <a:buClr>
                <a:schemeClr val="dk1"/>
              </a:buClr>
              <a:buSzPts val="1200"/>
              <a:buFont typeface="DM Sans"/>
              <a:buChar char="○"/>
              <a:defRPr sz="1200">
                <a:solidFill>
                  <a:schemeClr val="dk1"/>
                </a:solidFill>
                <a:latin typeface="DM Sans"/>
                <a:ea typeface="DM Sans"/>
                <a:cs typeface="DM Sans"/>
                <a:sym typeface="DM Sans"/>
              </a:defRPr>
            </a:lvl2pPr>
            <a:lvl3pPr indent="-304800" lvl="2" marL="1371600">
              <a:lnSpc>
                <a:spcPct val="115000"/>
              </a:lnSpc>
              <a:spcBef>
                <a:spcPts val="0"/>
              </a:spcBef>
              <a:spcAft>
                <a:spcPts val="0"/>
              </a:spcAft>
              <a:buClr>
                <a:schemeClr val="dk1"/>
              </a:buClr>
              <a:buSzPts val="1200"/>
              <a:buFont typeface="DM Sans"/>
              <a:buChar char="■"/>
              <a:defRPr sz="1200">
                <a:solidFill>
                  <a:schemeClr val="dk1"/>
                </a:solidFill>
                <a:latin typeface="DM Sans"/>
                <a:ea typeface="DM Sans"/>
                <a:cs typeface="DM Sans"/>
                <a:sym typeface="DM Sans"/>
              </a:defRPr>
            </a:lvl3pPr>
            <a:lvl4pPr indent="-304800" lvl="3" marL="1828800">
              <a:lnSpc>
                <a:spcPct val="115000"/>
              </a:lnSpc>
              <a:spcBef>
                <a:spcPts val="0"/>
              </a:spcBef>
              <a:spcAft>
                <a:spcPts val="0"/>
              </a:spcAft>
              <a:buClr>
                <a:schemeClr val="dk1"/>
              </a:buClr>
              <a:buSzPts val="1200"/>
              <a:buFont typeface="DM Sans"/>
              <a:buChar char="●"/>
              <a:defRPr sz="1200">
                <a:solidFill>
                  <a:schemeClr val="dk1"/>
                </a:solidFill>
                <a:latin typeface="DM Sans"/>
                <a:ea typeface="DM Sans"/>
                <a:cs typeface="DM Sans"/>
                <a:sym typeface="DM Sans"/>
              </a:defRPr>
            </a:lvl4pPr>
            <a:lvl5pPr indent="-304800" lvl="4" marL="2286000">
              <a:lnSpc>
                <a:spcPct val="115000"/>
              </a:lnSpc>
              <a:spcBef>
                <a:spcPts val="0"/>
              </a:spcBef>
              <a:spcAft>
                <a:spcPts val="0"/>
              </a:spcAft>
              <a:buClr>
                <a:schemeClr val="dk1"/>
              </a:buClr>
              <a:buSzPts val="1200"/>
              <a:buFont typeface="DM Sans"/>
              <a:buChar char="○"/>
              <a:defRPr sz="1200">
                <a:solidFill>
                  <a:schemeClr val="dk1"/>
                </a:solidFill>
                <a:latin typeface="DM Sans"/>
                <a:ea typeface="DM Sans"/>
                <a:cs typeface="DM Sans"/>
                <a:sym typeface="DM Sans"/>
              </a:defRPr>
            </a:lvl5pPr>
            <a:lvl6pPr indent="-304800" lvl="5" marL="2743200">
              <a:lnSpc>
                <a:spcPct val="115000"/>
              </a:lnSpc>
              <a:spcBef>
                <a:spcPts val="0"/>
              </a:spcBef>
              <a:spcAft>
                <a:spcPts val="0"/>
              </a:spcAft>
              <a:buClr>
                <a:schemeClr val="dk1"/>
              </a:buClr>
              <a:buSzPts val="1200"/>
              <a:buFont typeface="DM Sans"/>
              <a:buChar char="■"/>
              <a:defRPr sz="1200">
                <a:solidFill>
                  <a:schemeClr val="dk1"/>
                </a:solidFill>
                <a:latin typeface="DM Sans"/>
                <a:ea typeface="DM Sans"/>
                <a:cs typeface="DM Sans"/>
                <a:sym typeface="DM Sans"/>
              </a:defRPr>
            </a:lvl6pPr>
            <a:lvl7pPr indent="-304800" lvl="6" marL="3200400">
              <a:lnSpc>
                <a:spcPct val="115000"/>
              </a:lnSpc>
              <a:spcBef>
                <a:spcPts val="0"/>
              </a:spcBef>
              <a:spcAft>
                <a:spcPts val="0"/>
              </a:spcAft>
              <a:buClr>
                <a:schemeClr val="dk1"/>
              </a:buClr>
              <a:buSzPts val="1200"/>
              <a:buFont typeface="DM Sans"/>
              <a:buChar char="●"/>
              <a:defRPr sz="1200">
                <a:solidFill>
                  <a:schemeClr val="dk1"/>
                </a:solidFill>
                <a:latin typeface="DM Sans"/>
                <a:ea typeface="DM Sans"/>
                <a:cs typeface="DM Sans"/>
                <a:sym typeface="DM Sans"/>
              </a:defRPr>
            </a:lvl7pPr>
            <a:lvl8pPr indent="-304800" lvl="7" marL="3657600">
              <a:lnSpc>
                <a:spcPct val="115000"/>
              </a:lnSpc>
              <a:spcBef>
                <a:spcPts val="0"/>
              </a:spcBef>
              <a:spcAft>
                <a:spcPts val="0"/>
              </a:spcAft>
              <a:buClr>
                <a:schemeClr val="dk1"/>
              </a:buClr>
              <a:buSzPts val="1200"/>
              <a:buFont typeface="DM Sans"/>
              <a:buChar char="○"/>
              <a:defRPr sz="1200">
                <a:solidFill>
                  <a:schemeClr val="dk1"/>
                </a:solidFill>
                <a:latin typeface="DM Sans"/>
                <a:ea typeface="DM Sans"/>
                <a:cs typeface="DM Sans"/>
                <a:sym typeface="DM Sans"/>
              </a:defRPr>
            </a:lvl8pPr>
            <a:lvl9pPr indent="-304800" lvl="8" marL="4114800">
              <a:lnSpc>
                <a:spcPct val="115000"/>
              </a:lnSpc>
              <a:spcBef>
                <a:spcPts val="0"/>
              </a:spcBef>
              <a:spcAft>
                <a:spcPts val="0"/>
              </a:spcAft>
              <a:buClr>
                <a:schemeClr val="dk1"/>
              </a:buClr>
              <a:buSzPts val="1200"/>
              <a:buFont typeface="DM Sans"/>
              <a:buChar char="■"/>
              <a:defRPr sz="1200">
                <a:solidFill>
                  <a:schemeClr val="dk1"/>
                </a:solidFill>
                <a:latin typeface="DM Sans"/>
                <a:ea typeface="DM Sans"/>
                <a:cs typeface="DM Sans"/>
                <a:sym typeface="DM Sans"/>
              </a:defRPr>
            </a:lvl9pPr>
          </a:lstStyle>
          <a:p/>
        </p:txBody>
      </p:sp>
      <p:sp>
        <p:nvSpPr>
          <p:cNvPr id="8" name="Google Shape;8;p1"/>
          <p:cNvSpPr txBox="1"/>
          <p:nvPr>
            <p:ph idx="12" type="sldNum"/>
          </p:nvPr>
        </p:nvSpPr>
        <p:spPr>
          <a:xfrm>
            <a:off x="8461460" y="4726725"/>
            <a:ext cx="548700" cy="309300"/>
          </a:xfrm>
          <a:prstGeom prst="rect">
            <a:avLst/>
          </a:prstGeom>
          <a:noFill/>
          <a:ln>
            <a:noFill/>
          </a:ln>
        </p:spPr>
        <p:txBody>
          <a:bodyPr anchorCtr="0" anchor="ctr" bIns="91425" lIns="91425" spcFirstLastPara="1" rIns="91425" wrap="square" tIns="91425">
            <a:noAutofit/>
          </a:bodyPr>
          <a:lstStyle>
            <a:lvl1pPr lvl="0" rtl="0" algn="r">
              <a:buNone/>
              <a:defRPr sz="900">
                <a:solidFill>
                  <a:schemeClr val="dk1"/>
                </a:solidFill>
                <a:latin typeface="DM Sans"/>
                <a:ea typeface="DM Sans"/>
                <a:cs typeface="DM Sans"/>
                <a:sym typeface="DM Sans"/>
              </a:defRPr>
            </a:lvl1pPr>
            <a:lvl2pPr lvl="1" rtl="0" algn="r">
              <a:buNone/>
              <a:defRPr sz="900">
                <a:solidFill>
                  <a:schemeClr val="dk1"/>
                </a:solidFill>
                <a:latin typeface="DM Sans"/>
                <a:ea typeface="DM Sans"/>
                <a:cs typeface="DM Sans"/>
                <a:sym typeface="DM Sans"/>
              </a:defRPr>
            </a:lvl2pPr>
            <a:lvl3pPr lvl="2" rtl="0" algn="r">
              <a:buNone/>
              <a:defRPr sz="900">
                <a:solidFill>
                  <a:schemeClr val="dk1"/>
                </a:solidFill>
                <a:latin typeface="DM Sans"/>
                <a:ea typeface="DM Sans"/>
                <a:cs typeface="DM Sans"/>
                <a:sym typeface="DM Sans"/>
              </a:defRPr>
            </a:lvl3pPr>
            <a:lvl4pPr lvl="3" rtl="0" algn="r">
              <a:buNone/>
              <a:defRPr sz="900">
                <a:solidFill>
                  <a:schemeClr val="dk1"/>
                </a:solidFill>
                <a:latin typeface="DM Sans"/>
                <a:ea typeface="DM Sans"/>
                <a:cs typeface="DM Sans"/>
                <a:sym typeface="DM Sans"/>
              </a:defRPr>
            </a:lvl4pPr>
            <a:lvl5pPr lvl="4" rtl="0" algn="r">
              <a:buNone/>
              <a:defRPr sz="900">
                <a:solidFill>
                  <a:schemeClr val="dk1"/>
                </a:solidFill>
                <a:latin typeface="DM Sans"/>
                <a:ea typeface="DM Sans"/>
                <a:cs typeface="DM Sans"/>
                <a:sym typeface="DM Sans"/>
              </a:defRPr>
            </a:lvl5pPr>
            <a:lvl6pPr lvl="5" rtl="0" algn="r">
              <a:buNone/>
              <a:defRPr sz="900">
                <a:solidFill>
                  <a:schemeClr val="dk1"/>
                </a:solidFill>
                <a:latin typeface="DM Sans"/>
                <a:ea typeface="DM Sans"/>
                <a:cs typeface="DM Sans"/>
                <a:sym typeface="DM Sans"/>
              </a:defRPr>
            </a:lvl6pPr>
            <a:lvl7pPr lvl="6" rtl="0" algn="r">
              <a:buNone/>
              <a:defRPr sz="900">
                <a:solidFill>
                  <a:schemeClr val="dk1"/>
                </a:solidFill>
                <a:latin typeface="DM Sans"/>
                <a:ea typeface="DM Sans"/>
                <a:cs typeface="DM Sans"/>
                <a:sym typeface="DM Sans"/>
              </a:defRPr>
            </a:lvl7pPr>
            <a:lvl8pPr lvl="7" rtl="0" algn="r">
              <a:buNone/>
              <a:defRPr sz="900">
                <a:solidFill>
                  <a:schemeClr val="dk1"/>
                </a:solidFill>
                <a:latin typeface="DM Sans"/>
                <a:ea typeface="DM Sans"/>
                <a:cs typeface="DM Sans"/>
                <a:sym typeface="DM Sans"/>
              </a:defRPr>
            </a:lvl8pPr>
            <a:lvl9pPr lvl="8" rtl="0" algn="r">
              <a:buNone/>
              <a:defRPr sz="900">
                <a:solidFill>
                  <a:schemeClr val="dk1"/>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0.xml"/><Relationship Id="rId3" Type="http://schemas.openxmlformats.org/officeDocument/2006/relationships/image" Target="../media/image39.png"/><Relationship Id="rId4" Type="http://schemas.openxmlformats.org/officeDocument/2006/relationships/image" Target="../media/image34.png"/><Relationship Id="rId9" Type="http://schemas.openxmlformats.org/officeDocument/2006/relationships/image" Target="../media/image50.png"/><Relationship Id="rId5" Type="http://schemas.openxmlformats.org/officeDocument/2006/relationships/image" Target="../media/image43.png"/><Relationship Id="rId6" Type="http://schemas.openxmlformats.org/officeDocument/2006/relationships/image" Target="../media/image37.png"/><Relationship Id="rId7" Type="http://schemas.openxmlformats.org/officeDocument/2006/relationships/image" Target="../media/image8.png"/><Relationship Id="rId8" Type="http://schemas.openxmlformats.org/officeDocument/2006/relationships/image" Target="../media/image41.png"/><Relationship Id="rId11" Type="http://schemas.openxmlformats.org/officeDocument/2006/relationships/image" Target="../media/image48.png"/><Relationship Id="rId10" Type="http://schemas.openxmlformats.org/officeDocument/2006/relationships/image" Target="../media/image47.png"/><Relationship Id="rId12" Type="http://schemas.openxmlformats.org/officeDocument/2006/relationships/image" Target="../media/image4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1.xml"/><Relationship Id="rId3" Type="http://schemas.openxmlformats.org/officeDocument/2006/relationships/comments" Target="../comments/comment6.xml"/><Relationship Id="rId4" Type="http://schemas.openxmlformats.org/officeDocument/2006/relationships/image" Target="../media/image42.png"/><Relationship Id="rId9" Type="http://schemas.openxmlformats.org/officeDocument/2006/relationships/image" Target="../media/image59.png"/><Relationship Id="rId5" Type="http://schemas.openxmlformats.org/officeDocument/2006/relationships/image" Target="../media/image52.png"/><Relationship Id="rId6" Type="http://schemas.openxmlformats.org/officeDocument/2006/relationships/image" Target="../media/image44.png"/><Relationship Id="rId7" Type="http://schemas.openxmlformats.org/officeDocument/2006/relationships/image" Target="../media/image55.png"/><Relationship Id="rId8" Type="http://schemas.openxmlformats.org/officeDocument/2006/relationships/image" Target="../media/image51.png"/><Relationship Id="rId11" Type="http://schemas.openxmlformats.org/officeDocument/2006/relationships/image" Target="../media/image57.png"/><Relationship Id="rId10" Type="http://schemas.openxmlformats.org/officeDocument/2006/relationships/image" Target="../media/image60.png"/><Relationship Id="rId13" Type="http://schemas.openxmlformats.org/officeDocument/2006/relationships/image" Target="../media/image92.png"/><Relationship Id="rId12" Type="http://schemas.openxmlformats.org/officeDocument/2006/relationships/image" Target="../media/image56.png"/><Relationship Id="rId15" Type="http://schemas.openxmlformats.org/officeDocument/2006/relationships/image" Target="../media/image70.png"/><Relationship Id="rId14" Type="http://schemas.openxmlformats.org/officeDocument/2006/relationships/image" Target="../media/image64.png"/><Relationship Id="rId17" Type="http://schemas.openxmlformats.org/officeDocument/2006/relationships/image" Target="../media/image8.png"/><Relationship Id="rId16" Type="http://schemas.openxmlformats.org/officeDocument/2006/relationships/image" Target="../media/image84.png"/></Relationships>
</file>

<file path=ppt/slides/_rels/slide12.xml.rels><?xml version="1.0" encoding="UTF-8" standalone="yes"?><Relationships xmlns="http://schemas.openxmlformats.org/package/2006/relationships"><Relationship Id="rId20" Type="http://schemas.openxmlformats.org/officeDocument/2006/relationships/image" Target="../media/image73.png"/><Relationship Id="rId21" Type="http://schemas.openxmlformats.org/officeDocument/2006/relationships/image" Target="../media/image71.png"/><Relationship Id="rId1" Type="http://schemas.openxmlformats.org/officeDocument/2006/relationships/slideLayout" Target="../slideLayouts/slideLayout29.xml"/><Relationship Id="rId2" Type="http://schemas.openxmlformats.org/officeDocument/2006/relationships/notesSlide" Target="../notesSlides/notesSlide12.xml"/><Relationship Id="rId3" Type="http://schemas.openxmlformats.org/officeDocument/2006/relationships/image" Target="../media/image65.png"/><Relationship Id="rId4" Type="http://schemas.openxmlformats.org/officeDocument/2006/relationships/image" Target="../media/image62.png"/><Relationship Id="rId9" Type="http://schemas.openxmlformats.org/officeDocument/2006/relationships/image" Target="../media/image75.png"/><Relationship Id="rId5" Type="http://schemas.openxmlformats.org/officeDocument/2006/relationships/image" Target="../media/image76.png"/><Relationship Id="rId6" Type="http://schemas.openxmlformats.org/officeDocument/2006/relationships/image" Target="../media/image90.png"/><Relationship Id="rId7" Type="http://schemas.openxmlformats.org/officeDocument/2006/relationships/image" Target="../media/image80.png"/><Relationship Id="rId8" Type="http://schemas.openxmlformats.org/officeDocument/2006/relationships/image" Target="../media/image66.png"/><Relationship Id="rId11" Type="http://schemas.openxmlformats.org/officeDocument/2006/relationships/image" Target="../media/image67.png"/><Relationship Id="rId10" Type="http://schemas.openxmlformats.org/officeDocument/2006/relationships/image" Target="../media/image68.png"/><Relationship Id="rId13" Type="http://schemas.openxmlformats.org/officeDocument/2006/relationships/image" Target="../media/image8.png"/><Relationship Id="rId12" Type="http://schemas.openxmlformats.org/officeDocument/2006/relationships/image" Target="../media/image97.png"/><Relationship Id="rId15" Type="http://schemas.openxmlformats.org/officeDocument/2006/relationships/image" Target="../media/image94.png"/><Relationship Id="rId14" Type="http://schemas.openxmlformats.org/officeDocument/2006/relationships/image" Target="../media/image74.png"/><Relationship Id="rId17" Type="http://schemas.openxmlformats.org/officeDocument/2006/relationships/image" Target="../media/image72.png"/><Relationship Id="rId16" Type="http://schemas.openxmlformats.org/officeDocument/2006/relationships/image" Target="../media/image79.png"/><Relationship Id="rId19" Type="http://schemas.openxmlformats.org/officeDocument/2006/relationships/image" Target="../media/image106.png"/><Relationship Id="rId18" Type="http://schemas.openxmlformats.org/officeDocument/2006/relationships/image" Target="../media/image10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3.xml"/><Relationship Id="rId3" Type="http://schemas.openxmlformats.org/officeDocument/2006/relationships/image" Target="../media/image78.png"/><Relationship Id="rId4" Type="http://schemas.openxmlformats.org/officeDocument/2006/relationships/image" Target="../media/image104.png"/><Relationship Id="rId5" Type="http://schemas.openxmlformats.org/officeDocument/2006/relationships/image" Target="../media/image8.png"/><Relationship Id="rId6" Type="http://schemas.openxmlformats.org/officeDocument/2006/relationships/image" Target="../media/image77.png"/><Relationship Id="rId7" Type="http://schemas.openxmlformats.org/officeDocument/2006/relationships/image" Target="../media/image8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4.xml"/><Relationship Id="rId3" Type="http://schemas.openxmlformats.org/officeDocument/2006/relationships/image" Target="../media/image81.png"/><Relationship Id="rId4" Type="http://schemas.openxmlformats.org/officeDocument/2006/relationships/image" Target="../media/image99.png"/><Relationship Id="rId5" Type="http://schemas.openxmlformats.org/officeDocument/2006/relationships/image" Target="../media/image83.png"/><Relationship Id="rId6" Type="http://schemas.openxmlformats.org/officeDocument/2006/relationships/image" Target="../media/image96.png"/><Relationship Id="rId7" Type="http://schemas.openxmlformats.org/officeDocument/2006/relationships/image" Target="../media/image91.png"/><Relationship Id="rId8"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5.xml"/><Relationship Id="rId3" Type="http://schemas.openxmlformats.org/officeDocument/2006/relationships/image" Target="../media/image8.png"/><Relationship Id="rId4" Type="http://schemas.openxmlformats.org/officeDocument/2006/relationships/image" Target="../media/image102.png"/><Relationship Id="rId9" Type="http://schemas.openxmlformats.org/officeDocument/2006/relationships/image" Target="../media/image93.png"/><Relationship Id="rId5" Type="http://schemas.openxmlformats.org/officeDocument/2006/relationships/image" Target="../media/image87.png"/><Relationship Id="rId6" Type="http://schemas.openxmlformats.org/officeDocument/2006/relationships/image" Target="../media/image86.png"/><Relationship Id="rId7" Type="http://schemas.openxmlformats.org/officeDocument/2006/relationships/image" Target="../media/image89.png"/><Relationship Id="rId8" Type="http://schemas.openxmlformats.org/officeDocument/2006/relationships/image" Target="../media/image8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6.xml"/><Relationship Id="rId3" Type="http://schemas.openxmlformats.org/officeDocument/2006/relationships/image" Target="../media/image98.png"/><Relationship Id="rId4" Type="http://schemas.openxmlformats.org/officeDocument/2006/relationships/image" Target="../media/image101.png"/><Relationship Id="rId5" Type="http://schemas.openxmlformats.org/officeDocument/2006/relationships/image" Target="../media/image95.png"/><Relationship Id="rId6" Type="http://schemas.openxmlformats.org/officeDocument/2006/relationships/image" Target="../media/image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7.xml"/><Relationship Id="rId3" Type="http://schemas.openxmlformats.org/officeDocument/2006/relationships/image" Target="../media/image98.png"/><Relationship Id="rId4" Type="http://schemas.openxmlformats.org/officeDocument/2006/relationships/image" Target="../media/image103.png"/><Relationship Id="rId5" Type="http://schemas.openxmlformats.org/officeDocument/2006/relationships/image" Target="../media/image100.png"/><Relationship Id="rId6"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xml"/><Relationship Id="rId3" Type="http://schemas.openxmlformats.org/officeDocument/2006/relationships/comments" Target="../comments/comment1.xml"/><Relationship Id="rId4" Type="http://schemas.openxmlformats.org/officeDocument/2006/relationships/image" Target="../media/image2.png"/><Relationship Id="rId9" Type="http://schemas.openxmlformats.org/officeDocument/2006/relationships/image" Target="../media/image10.png"/><Relationship Id="rId5" Type="http://schemas.openxmlformats.org/officeDocument/2006/relationships/image" Target="../media/image8.png"/><Relationship Id="rId6" Type="http://schemas.openxmlformats.org/officeDocument/2006/relationships/image" Target="../media/image54.jpg"/><Relationship Id="rId7" Type="http://schemas.openxmlformats.org/officeDocument/2006/relationships/image" Target="../media/image69.jpg"/><Relationship Id="rId8" Type="http://schemas.openxmlformats.org/officeDocument/2006/relationships/image" Target="../media/image12.png"/><Relationship Id="rId11" Type="http://schemas.openxmlformats.org/officeDocument/2006/relationships/image" Target="../media/image11.jpg"/><Relationship Id="rId10" Type="http://schemas.openxmlformats.org/officeDocument/2006/relationships/image" Target="../media/image61.jpg"/><Relationship Id="rId12" Type="http://schemas.openxmlformats.org/officeDocument/2006/relationships/image" Target="../media/image21.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3.xml"/><Relationship Id="rId3" Type="http://schemas.openxmlformats.org/officeDocument/2006/relationships/comments" Target="../comments/comment2.xml"/><Relationship Id="rId4" Type="http://schemas.openxmlformats.org/officeDocument/2006/relationships/image" Target="../media/image1.png"/><Relationship Id="rId5" Type="http://schemas.openxmlformats.org/officeDocument/2006/relationships/image" Target="../media/image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4.xml"/><Relationship Id="rId3" Type="http://schemas.openxmlformats.org/officeDocument/2006/relationships/comments" Target="../comments/comment3.xml"/><Relationship Id="rId4" Type="http://schemas.openxmlformats.org/officeDocument/2006/relationships/image" Target="../media/image8.png"/><Relationship Id="rId5" Type="http://schemas.openxmlformats.org/officeDocument/2006/relationships/image" Target="../media/image3.png"/><Relationship Id="rId6" Type="http://schemas.openxmlformats.org/officeDocument/2006/relationships/image" Target="../media/image1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5.xml"/><Relationship Id="rId3" Type="http://schemas.openxmlformats.org/officeDocument/2006/relationships/image" Target="../media/image29.png"/><Relationship Id="rId4" Type="http://schemas.openxmlformats.org/officeDocument/2006/relationships/image" Target="../media/image5.png"/><Relationship Id="rId5" Type="http://schemas.openxmlformats.org/officeDocument/2006/relationships/image" Target="../media/image30.png"/><Relationship Id="rId6" Type="http://schemas.openxmlformats.org/officeDocument/2006/relationships/image" Target="../media/image8.png"/><Relationship Id="rId7" Type="http://schemas.openxmlformats.org/officeDocument/2006/relationships/image" Target="../media/image16.png"/><Relationship Id="rId8" Type="http://schemas.openxmlformats.org/officeDocument/2006/relationships/image" Target="../media/image1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6.xml"/><Relationship Id="rId3" Type="http://schemas.openxmlformats.org/officeDocument/2006/relationships/image" Target="../media/image19.png"/><Relationship Id="rId4" Type="http://schemas.openxmlformats.org/officeDocument/2006/relationships/image" Target="../media/image8.png"/><Relationship Id="rId5" Type="http://schemas.openxmlformats.org/officeDocument/2006/relationships/image" Target="../media/image25.png"/><Relationship Id="rId6" Type="http://schemas.openxmlformats.org/officeDocument/2006/relationships/image" Target="../media/image17.png"/><Relationship Id="rId7" Type="http://schemas.openxmlformats.org/officeDocument/2006/relationships/image" Target="../media/image20.gif"/><Relationship Id="rId8" Type="http://schemas.openxmlformats.org/officeDocument/2006/relationships/image" Target="../media/image28.gi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7.xml"/><Relationship Id="rId3" Type="http://schemas.openxmlformats.org/officeDocument/2006/relationships/comments" Target="../comments/comment4.xml"/><Relationship Id="rId4" Type="http://schemas.openxmlformats.org/officeDocument/2006/relationships/image" Target="../media/image19.png"/><Relationship Id="rId5" Type="http://schemas.openxmlformats.org/officeDocument/2006/relationships/image" Target="../media/image18.png"/><Relationship Id="rId6" Type="http://schemas.openxmlformats.org/officeDocument/2006/relationships/image" Target="../media/image24.png"/><Relationship Id="rId7" Type="http://schemas.openxmlformats.org/officeDocument/2006/relationships/image" Target="../media/image2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8.xml"/><Relationship Id="rId3" Type="http://schemas.openxmlformats.org/officeDocument/2006/relationships/image" Target="../media/image8.png"/><Relationship Id="rId4" Type="http://schemas.openxmlformats.org/officeDocument/2006/relationships/image" Target="../media/image36.png"/><Relationship Id="rId5" Type="http://schemas.openxmlformats.org/officeDocument/2006/relationships/image" Target="../media/image2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9.xml"/><Relationship Id="rId3" Type="http://schemas.openxmlformats.org/officeDocument/2006/relationships/comments" Target="../comments/comment5.xml"/><Relationship Id="rId4" Type="http://schemas.openxmlformats.org/officeDocument/2006/relationships/image" Target="../media/image8.png"/><Relationship Id="rId9" Type="http://schemas.openxmlformats.org/officeDocument/2006/relationships/image" Target="../media/image31.png"/><Relationship Id="rId5" Type="http://schemas.openxmlformats.org/officeDocument/2006/relationships/image" Target="../media/image23.png"/><Relationship Id="rId6" Type="http://schemas.openxmlformats.org/officeDocument/2006/relationships/image" Target="../media/image45.png"/><Relationship Id="rId7" Type="http://schemas.openxmlformats.org/officeDocument/2006/relationships/image" Target="../media/image26.png"/><Relationship Id="rId8" Type="http://schemas.openxmlformats.org/officeDocument/2006/relationships/image" Target="../media/image32.png"/><Relationship Id="rId11" Type="http://schemas.openxmlformats.org/officeDocument/2006/relationships/image" Target="../media/image53.png"/><Relationship Id="rId10" Type="http://schemas.openxmlformats.org/officeDocument/2006/relationships/image" Target="../media/image38.png"/><Relationship Id="rId13" Type="http://schemas.openxmlformats.org/officeDocument/2006/relationships/image" Target="../media/image46.png"/><Relationship Id="rId12" Type="http://schemas.openxmlformats.org/officeDocument/2006/relationships/image" Target="../media/image4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1F1EF"/>
        </a:solidFill>
      </p:bgPr>
    </p:bg>
    <p:spTree>
      <p:nvGrpSpPr>
        <p:cNvPr id="296" name="Shape 296"/>
        <p:cNvGrpSpPr/>
        <p:nvPr/>
      </p:nvGrpSpPr>
      <p:grpSpPr>
        <a:xfrm>
          <a:off x="0" y="0"/>
          <a:ext cx="0" cy="0"/>
          <a:chOff x="0" y="0"/>
          <a:chExt cx="0" cy="0"/>
        </a:xfrm>
      </p:grpSpPr>
      <p:sp>
        <p:nvSpPr>
          <p:cNvPr id="297" name="Google Shape;297;p38"/>
          <p:cNvSpPr txBox="1"/>
          <p:nvPr>
            <p:ph type="title"/>
          </p:nvPr>
        </p:nvSpPr>
        <p:spPr>
          <a:xfrm>
            <a:off x="164625" y="2924700"/>
            <a:ext cx="5311200" cy="128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400"/>
              <a:t>Multimodal Banking (MDB) Attrition Project</a:t>
            </a:r>
            <a:endParaRPr sz="4400"/>
          </a:p>
        </p:txBody>
      </p:sp>
      <p:sp>
        <p:nvSpPr>
          <p:cNvPr id="298" name="Google Shape;298;p38"/>
          <p:cNvSpPr txBox="1"/>
          <p:nvPr>
            <p:ph idx="12" type="sldNum"/>
          </p:nvPr>
        </p:nvSpPr>
        <p:spPr>
          <a:xfrm>
            <a:off x="8461460" y="4726725"/>
            <a:ext cx="548700" cy="3093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99" name="Google Shape;299;p38"/>
          <p:cNvSpPr txBox="1"/>
          <p:nvPr/>
        </p:nvSpPr>
        <p:spPr>
          <a:xfrm>
            <a:off x="260075" y="279325"/>
            <a:ext cx="1637400" cy="35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rgbClr val="6AA84F"/>
              </a:solidFill>
              <a:latin typeface="DM Sans"/>
              <a:ea typeface="DM Sans"/>
              <a:cs typeface="DM Sans"/>
              <a:sym typeface="DM Sans"/>
            </a:endParaRPr>
          </a:p>
        </p:txBody>
      </p:sp>
      <p:pic>
        <p:nvPicPr>
          <p:cNvPr id="300" name="Google Shape;300;p38"/>
          <p:cNvPicPr preferRelativeResize="0"/>
          <p:nvPr/>
        </p:nvPicPr>
        <p:blipFill>
          <a:blip r:embed="rId3">
            <a:alphaModFix/>
          </a:blip>
          <a:stretch>
            <a:fillRect/>
          </a:stretch>
        </p:blipFill>
        <p:spPr>
          <a:xfrm>
            <a:off x="-63462" y="1236863"/>
            <a:ext cx="2284475" cy="22844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sp>
        <p:nvSpPr>
          <p:cNvPr id="447" name="Google Shape;447;p47"/>
          <p:cNvSpPr txBox="1"/>
          <p:nvPr>
            <p:ph idx="1" type="body"/>
          </p:nvPr>
        </p:nvSpPr>
        <p:spPr>
          <a:xfrm>
            <a:off x="2657270" y="4726725"/>
            <a:ext cx="1492800" cy="3093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t/>
            </a:r>
            <a:endParaRPr/>
          </a:p>
        </p:txBody>
      </p:sp>
      <p:sp>
        <p:nvSpPr>
          <p:cNvPr id="448" name="Google Shape;448;p47"/>
          <p:cNvSpPr txBox="1"/>
          <p:nvPr>
            <p:ph idx="2" type="body"/>
          </p:nvPr>
        </p:nvSpPr>
        <p:spPr>
          <a:xfrm>
            <a:off x="155625" y="4726725"/>
            <a:ext cx="1492800" cy="3093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t/>
            </a:r>
            <a:endParaRPr/>
          </a:p>
        </p:txBody>
      </p:sp>
      <p:sp>
        <p:nvSpPr>
          <p:cNvPr id="449" name="Google Shape;449;p47"/>
          <p:cNvSpPr txBox="1"/>
          <p:nvPr>
            <p:ph type="title"/>
          </p:nvPr>
        </p:nvSpPr>
        <p:spPr>
          <a:xfrm>
            <a:off x="146450" y="186948"/>
            <a:ext cx="4506900" cy="1189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47"/>
          <p:cNvSpPr txBox="1"/>
          <p:nvPr>
            <p:ph idx="3" type="body"/>
          </p:nvPr>
        </p:nvSpPr>
        <p:spPr>
          <a:xfrm>
            <a:off x="5028550" y="230050"/>
            <a:ext cx="3538200" cy="17391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t/>
            </a:r>
            <a:endParaRPr/>
          </a:p>
        </p:txBody>
      </p:sp>
      <p:pic>
        <p:nvPicPr>
          <p:cNvPr id="451" name="Google Shape;451;p47"/>
          <p:cNvPicPr preferRelativeResize="0"/>
          <p:nvPr/>
        </p:nvPicPr>
        <p:blipFill>
          <a:blip r:embed="rId3">
            <a:alphaModFix/>
          </a:blip>
          <a:stretch>
            <a:fillRect/>
          </a:stretch>
        </p:blipFill>
        <p:spPr>
          <a:xfrm>
            <a:off x="-33400" y="-59525"/>
            <a:ext cx="9215426" cy="5203025"/>
          </a:xfrm>
          <a:prstGeom prst="rect">
            <a:avLst/>
          </a:prstGeom>
          <a:noFill/>
          <a:ln>
            <a:noFill/>
          </a:ln>
        </p:spPr>
      </p:pic>
      <p:pic>
        <p:nvPicPr>
          <p:cNvPr id="452" name="Google Shape;452;p47"/>
          <p:cNvPicPr preferRelativeResize="0"/>
          <p:nvPr/>
        </p:nvPicPr>
        <p:blipFill>
          <a:blip r:embed="rId4">
            <a:alphaModFix/>
          </a:blip>
          <a:stretch>
            <a:fillRect/>
          </a:stretch>
        </p:blipFill>
        <p:spPr>
          <a:xfrm>
            <a:off x="7583250" y="76200"/>
            <a:ext cx="1333500" cy="533400"/>
          </a:xfrm>
          <a:prstGeom prst="rect">
            <a:avLst/>
          </a:prstGeom>
          <a:noFill/>
          <a:ln>
            <a:noFill/>
          </a:ln>
        </p:spPr>
      </p:pic>
      <p:pic>
        <p:nvPicPr>
          <p:cNvPr id="453" name="Google Shape;453;p47"/>
          <p:cNvPicPr preferRelativeResize="0"/>
          <p:nvPr/>
        </p:nvPicPr>
        <p:blipFill>
          <a:blip r:embed="rId4">
            <a:alphaModFix/>
          </a:blip>
          <a:stretch>
            <a:fillRect/>
          </a:stretch>
        </p:blipFill>
        <p:spPr>
          <a:xfrm>
            <a:off x="5280300" y="2078175"/>
            <a:ext cx="971575" cy="760275"/>
          </a:xfrm>
          <a:prstGeom prst="rect">
            <a:avLst/>
          </a:prstGeom>
          <a:noFill/>
          <a:ln>
            <a:noFill/>
          </a:ln>
        </p:spPr>
      </p:pic>
      <p:sp>
        <p:nvSpPr>
          <p:cNvPr id="454" name="Google Shape;454;p47"/>
          <p:cNvSpPr/>
          <p:nvPr/>
        </p:nvSpPr>
        <p:spPr>
          <a:xfrm>
            <a:off x="8213050" y="2218950"/>
            <a:ext cx="703800" cy="705600"/>
          </a:xfrm>
          <a:prstGeom prst="rightArrow">
            <a:avLst>
              <a:gd fmla="val 50000" name="adj1"/>
              <a:gd fmla="val 50000" name="adj2"/>
            </a:avLst>
          </a:prstGeom>
          <a:solidFill>
            <a:srgbClr val="B7B7B7"/>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pic>
        <p:nvPicPr>
          <p:cNvPr id="455" name="Google Shape;455;p47"/>
          <p:cNvPicPr preferRelativeResize="0"/>
          <p:nvPr/>
        </p:nvPicPr>
        <p:blipFill>
          <a:blip r:embed="rId5">
            <a:alphaModFix/>
          </a:blip>
          <a:stretch>
            <a:fillRect/>
          </a:stretch>
        </p:blipFill>
        <p:spPr>
          <a:xfrm>
            <a:off x="5154700" y="2391675"/>
            <a:ext cx="1242575" cy="360175"/>
          </a:xfrm>
          <a:prstGeom prst="rect">
            <a:avLst/>
          </a:prstGeom>
          <a:noFill/>
          <a:ln>
            <a:noFill/>
          </a:ln>
        </p:spPr>
      </p:pic>
      <p:pic>
        <p:nvPicPr>
          <p:cNvPr id="456" name="Google Shape;456;p47"/>
          <p:cNvPicPr preferRelativeResize="0"/>
          <p:nvPr/>
        </p:nvPicPr>
        <p:blipFill>
          <a:blip r:embed="rId5">
            <a:alphaModFix/>
          </a:blip>
          <a:stretch>
            <a:fillRect/>
          </a:stretch>
        </p:blipFill>
        <p:spPr>
          <a:xfrm>
            <a:off x="244425" y="2391675"/>
            <a:ext cx="703800" cy="360175"/>
          </a:xfrm>
          <a:prstGeom prst="rect">
            <a:avLst/>
          </a:prstGeom>
          <a:noFill/>
          <a:ln>
            <a:noFill/>
          </a:ln>
        </p:spPr>
      </p:pic>
      <p:pic>
        <p:nvPicPr>
          <p:cNvPr id="457" name="Google Shape;457;p47"/>
          <p:cNvPicPr preferRelativeResize="0"/>
          <p:nvPr/>
        </p:nvPicPr>
        <p:blipFill>
          <a:blip r:embed="rId6">
            <a:alphaModFix/>
          </a:blip>
          <a:stretch>
            <a:fillRect/>
          </a:stretch>
        </p:blipFill>
        <p:spPr>
          <a:xfrm>
            <a:off x="7671600" y="4834200"/>
            <a:ext cx="1492800" cy="309300"/>
          </a:xfrm>
          <a:prstGeom prst="rect">
            <a:avLst/>
          </a:prstGeom>
          <a:noFill/>
          <a:ln>
            <a:noFill/>
          </a:ln>
        </p:spPr>
      </p:pic>
      <p:sp>
        <p:nvSpPr>
          <p:cNvPr id="458" name="Google Shape;458;p47"/>
          <p:cNvSpPr txBox="1"/>
          <p:nvPr>
            <p:ph idx="12" type="sldNum"/>
          </p:nvPr>
        </p:nvSpPr>
        <p:spPr>
          <a:xfrm>
            <a:off x="8461460" y="4726725"/>
            <a:ext cx="548700" cy="3093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459" name="Google Shape;459;p47"/>
          <p:cNvPicPr preferRelativeResize="0"/>
          <p:nvPr/>
        </p:nvPicPr>
        <p:blipFill>
          <a:blip r:embed="rId7">
            <a:alphaModFix/>
          </a:blip>
          <a:stretch>
            <a:fillRect/>
          </a:stretch>
        </p:blipFill>
        <p:spPr>
          <a:xfrm>
            <a:off x="8572500" y="143675"/>
            <a:ext cx="437650" cy="398450"/>
          </a:xfrm>
          <a:prstGeom prst="rect">
            <a:avLst/>
          </a:prstGeom>
          <a:noFill/>
          <a:ln>
            <a:noFill/>
          </a:ln>
        </p:spPr>
      </p:pic>
      <p:pic>
        <p:nvPicPr>
          <p:cNvPr id="460" name="Google Shape;460;p47"/>
          <p:cNvPicPr preferRelativeResize="0"/>
          <p:nvPr/>
        </p:nvPicPr>
        <p:blipFill>
          <a:blip r:embed="rId8">
            <a:alphaModFix/>
          </a:blip>
          <a:stretch>
            <a:fillRect/>
          </a:stretch>
        </p:blipFill>
        <p:spPr>
          <a:xfrm>
            <a:off x="2180050" y="4186500"/>
            <a:ext cx="1492800" cy="198975"/>
          </a:xfrm>
          <a:prstGeom prst="rect">
            <a:avLst/>
          </a:prstGeom>
          <a:noFill/>
          <a:ln>
            <a:noFill/>
          </a:ln>
        </p:spPr>
      </p:pic>
      <p:sp>
        <p:nvSpPr>
          <p:cNvPr id="461" name="Google Shape;461;p47"/>
          <p:cNvSpPr txBox="1"/>
          <p:nvPr/>
        </p:nvSpPr>
        <p:spPr>
          <a:xfrm>
            <a:off x="2180050" y="4086725"/>
            <a:ext cx="1492800" cy="30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chemeClr val="dk1"/>
                </a:solidFill>
              </a:rPr>
              <a:t>Recent 3 Months</a:t>
            </a:r>
            <a:endParaRPr b="1" sz="1200">
              <a:solidFill>
                <a:schemeClr val="dk1"/>
              </a:solidFill>
            </a:endParaRPr>
          </a:p>
        </p:txBody>
      </p:sp>
      <p:pic>
        <p:nvPicPr>
          <p:cNvPr id="462" name="Google Shape;462;p47"/>
          <p:cNvPicPr preferRelativeResize="0"/>
          <p:nvPr/>
        </p:nvPicPr>
        <p:blipFill>
          <a:blip r:embed="rId9">
            <a:alphaModFix/>
          </a:blip>
          <a:stretch>
            <a:fillRect/>
          </a:stretch>
        </p:blipFill>
        <p:spPr>
          <a:xfrm>
            <a:off x="509200" y="4186488"/>
            <a:ext cx="1333500" cy="198975"/>
          </a:xfrm>
          <a:prstGeom prst="rect">
            <a:avLst/>
          </a:prstGeom>
          <a:noFill/>
          <a:ln>
            <a:noFill/>
          </a:ln>
        </p:spPr>
      </p:pic>
      <p:sp>
        <p:nvSpPr>
          <p:cNvPr id="463" name="Google Shape;463;p47"/>
          <p:cNvSpPr txBox="1"/>
          <p:nvPr/>
        </p:nvSpPr>
        <p:spPr>
          <a:xfrm>
            <a:off x="578650" y="4086725"/>
            <a:ext cx="1333500" cy="30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chemeClr val="dk1"/>
                </a:solidFill>
              </a:rPr>
              <a:t>Current Months</a:t>
            </a:r>
            <a:endParaRPr b="1" sz="1200">
              <a:solidFill>
                <a:schemeClr val="dk1"/>
              </a:solidFill>
            </a:endParaRPr>
          </a:p>
        </p:txBody>
      </p:sp>
      <p:pic>
        <p:nvPicPr>
          <p:cNvPr id="464" name="Google Shape;464;p47"/>
          <p:cNvPicPr preferRelativeResize="0"/>
          <p:nvPr/>
        </p:nvPicPr>
        <p:blipFill>
          <a:blip r:embed="rId10">
            <a:alphaModFix/>
          </a:blip>
          <a:stretch>
            <a:fillRect/>
          </a:stretch>
        </p:blipFill>
        <p:spPr>
          <a:xfrm>
            <a:off x="4010200" y="4186500"/>
            <a:ext cx="1047750" cy="209525"/>
          </a:xfrm>
          <a:prstGeom prst="rect">
            <a:avLst/>
          </a:prstGeom>
          <a:noFill/>
          <a:ln>
            <a:noFill/>
          </a:ln>
        </p:spPr>
      </p:pic>
      <p:sp>
        <p:nvSpPr>
          <p:cNvPr id="465" name="Google Shape;465;p47"/>
          <p:cNvSpPr txBox="1"/>
          <p:nvPr/>
        </p:nvSpPr>
        <p:spPr>
          <a:xfrm>
            <a:off x="4049900" y="4086725"/>
            <a:ext cx="1104900" cy="30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chemeClr val="dk1"/>
                </a:solidFill>
                <a:latin typeface="DM Sans"/>
                <a:ea typeface="DM Sans"/>
                <a:cs typeface="DM Sans"/>
                <a:sym typeface="DM Sans"/>
              </a:rPr>
              <a:t>Time-Series</a:t>
            </a:r>
            <a:endParaRPr b="1" sz="1200">
              <a:solidFill>
                <a:schemeClr val="dk1"/>
              </a:solidFill>
              <a:latin typeface="DM Sans"/>
              <a:ea typeface="DM Sans"/>
              <a:cs typeface="DM Sans"/>
              <a:sym typeface="DM Sans"/>
            </a:endParaRPr>
          </a:p>
        </p:txBody>
      </p:sp>
      <p:pic>
        <p:nvPicPr>
          <p:cNvPr id="466" name="Google Shape;466;p47"/>
          <p:cNvPicPr preferRelativeResize="0"/>
          <p:nvPr/>
        </p:nvPicPr>
        <p:blipFill>
          <a:blip r:embed="rId11">
            <a:alphaModFix/>
          </a:blip>
          <a:stretch>
            <a:fillRect/>
          </a:stretch>
        </p:blipFill>
        <p:spPr>
          <a:xfrm>
            <a:off x="5668975" y="4131875"/>
            <a:ext cx="1167200" cy="264150"/>
          </a:xfrm>
          <a:prstGeom prst="rect">
            <a:avLst/>
          </a:prstGeom>
          <a:noFill/>
          <a:ln>
            <a:noFill/>
          </a:ln>
        </p:spPr>
      </p:pic>
      <p:sp>
        <p:nvSpPr>
          <p:cNvPr id="467" name="Google Shape;467;p47"/>
          <p:cNvSpPr txBox="1"/>
          <p:nvPr/>
        </p:nvSpPr>
        <p:spPr>
          <a:xfrm>
            <a:off x="5930075" y="4086725"/>
            <a:ext cx="645000" cy="30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chemeClr val="dk1"/>
                </a:solidFill>
                <a:latin typeface="DM Sans"/>
                <a:ea typeface="DM Sans"/>
                <a:cs typeface="DM Sans"/>
                <a:sym typeface="DM Sans"/>
              </a:rPr>
              <a:t>Dialog</a:t>
            </a:r>
            <a:endParaRPr b="1" sz="1200">
              <a:solidFill>
                <a:schemeClr val="dk1"/>
              </a:solidFill>
              <a:latin typeface="DM Sans"/>
              <a:ea typeface="DM Sans"/>
              <a:cs typeface="DM Sans"/>
              <a:sym typeface="DM Sans"/>
            </a:endParaRPr>
          </a:p>
        </p:txBody>
      </p:sp>
      <p:pic>
        <p:nvPicPr>
          <p:cNvPr id="468" name="Google Shape;468;p47"/>
          <p:cNvPicPr preferRelativeResize="0"/>
          <p:nvPr/>
        </p:nvPicPr>
        <p:blipFill>
          <a:blip r:embed="rId12">
            <a:alphaModFix/>
          </a:blip>
          <a:stretch>
            <a:fillRect/>
          </a:stretch>
        </p:blipFill>
        <p:spPr>
          <a:xfrm>
            <a:off x="7348150" y="4131875"/>
            <a:ext cx="1333500" cy="264150"/>
          </a:xfrm>
          <a:prstGeom prst="rect">
            <a:avLst/>
          </a:prstGeom>
          <a:noFill/>
          <a:ln>
            <a:noFill/>
          </a:ln>
        </p:spPr>
      </p:pic>
      <p:sp>
        <p:nvSpPr>
          <p:cNvPr id="469" name="Google Shape;469;p47"/>
          <p:cNvSpPr txBox="1"/>
          <p:nvPr/>
        </p:nvSpPr>
        <p:spPr>
          <a:xfrm>
            <a:off x="7763500" y="4086713"/>
            <a:ext cx="502800" cy="30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chemeClr val="dk1"/>
                </a:solidFill>
                <a:latin typeface="DM Sans"/>
                <a:ea typeface="DM Sans"/>
                <a:cs typeface="DM Sans"/>
                <a:sym typeface="DM Sans"/>
              </a:rPr>
              <a:t>Geo</a:t>
            </a:r>
            <a:endParaRPr b="1" sz="1200">
              <a:solidFill>
                <a:schemeClr val="dk1"/>
              </a:solidFill>
              <a:latin typeface="DM Sans"/>
              <a:ea typeface="DM Sans"/>
              <a:cs typeface="DM Sans"/>
              <a:sym typeface="DM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 name="Shape 473"/>
        <p:cNvGrpSpPr/>
        <p:nvPr/>
      </p:nvGrpSpPr>
      <p:grpSpPr>
        <a:xfrm>
          <a:off x="0" y="0"/>
          <a:ext cx="0" cy="0"/>
          <a:chOff x="0" y="0"/>
          <a:chExt cx="0" cy="0"/>
        </a:xfrm>
      </p:grpSpPr>
      <p:sp>
        <p:nvSpPr>
          <p:cNvPr id="474" name="Google Shape;474;p48"/>
          <p:cNvSpPr txBox="1"/>
          <p:nvPr>
            <p:ph idx="12" type="sldNum"/>
          </p:nvPr>
        </p:nvSpPr>
        <p:spPr>
          <a:xfrm>
            <a:off x="8461460" y="4726725"/>
            <a:ext cx="548700" cy="3093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75" name="Google Shape;475;p48"/>
          <p:cNvSpPr txBox="1"/>
          <p:nvPr>
            <p:ph idx="1" type="body"/>
          </p:nvPr>
        </p:nvSpPr>
        <p:spPr>
          <a:xfrm>
            <a:off x="2657270" y="4726725"/>
            <a:ext cx="1492800" cy="3093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t/>
            </a:r>
            <a:endParaRPr/>
          </a:p>
        </p:txBody>
      </p:sp>
      <p:sp>
        <p:nvSpPr>
          <p:cNvPr id="476" name="Google Shape;476;p48"/>
          <p:cNvSpPr txBox="1"/>
          <p:nvPr>
            <p:ph idx="2" type="body"/>
          </p:nvPr>
        </p:nvSpPr>
        <p:spPr>
          <a:xfrm>
            <a:off x="155625" y="4726725"/>
            <a:ext cx="1492800" cy="3093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t/>
            </a:r>
            <a:endParaRPr/>
          </a:p>
        </p:txBody>
      </p:sp>
      <p:sp>
        <p:nvSpPr>
          <p:cNvPr id="477" name="Google Shape;477;p48"/>
          <p:cNvSpPr txBox="1"/>
          <p:nvPr>
            <p:ph type="title"/>
          </p:nvPr>
        </p:nvSpPr>
        <p:spPr>
          <a:xfrm>
            <a:off x="146450" y="186948"/>
            <a:ext cx="4506900" cy="1189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48"/>
          <p:cNvSpPr txBox="1"/>
          <p:nvPr>
            <p:ph idx="3" type="body"/>
          </p:nvPr>
        </p:nvSpPr>
        <p:spPr>
          <a:xfrm>
            <a:off x="5028550" y="230050"/>
            <a:ext cx="3538200" cy="17391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t/>
            </a:r>
            <a:endParaRPr/>
          </a:p>
        </p:txBody>
      </p:sp>
      <p:pic>
        <p:nvPicPr>
          <p:cNvPr id="479" name="Google Shape;479;p48"/>
          <p:cNvPicPr preferRelativeResize="0"/>
          <p:nvPr/>
        </p:nvPicPr>
        <p:blipFill>
          <a:blip r:embed="rId4">
            <a:alphaModFix/>
          </a:blip>
          <a:stretch>
            <a:fillRect/>
          </a:stretch>
        </p:blipFill>
        <p:spPr>
          <a:xfrm>
            <a:off x="0" y="2"/>
            <a:ext cx="9144002" cy="5103606"/>
          </a:xfrm>
          <a:prstGeom prst="rect">
            <a:avLst/>
          </a:prstGeom>
          <a:noFill/>
          <a:ln>
            <a:noFill/>
          </a:ln>
        </p:spPr>
      </p:pic>
      <p:pic>
        <p:nvPicPr>
          <p:cNvPr id="480" name="Google Shape;480;p48"/>
          <p:cNvPicPr preferRelativeResize="0"/>
          <p:nvPr/>
        </p:nvPicPr>
        <p:blipFill>
          <a:blip r:embed="rId4">
            <a:alphaModFix/>
          </a:blip>
          <a:stretch>
            <a:fillRect/>
          </a:stretch>
        </p:blipFill>
        <p:spPr>
          <a:xfrm>
            <a:off x="0" y="19952"/>
            <a:ext cx="9144002" cy="5103606"/>
          </a:xfrm>
          <a:prstGeom prst="rect">
            <a:avLst/>
          </a:prstGeom>
          <a:noFill/>
          <a:ln>
            <a:noFill/>
          </a:ln>
        </p:spPr>
      </p:pic>
      <p:pic>
        <p:nvPicPr>
          <p:cNvPr id="481" name="Google Shape;481;p48"/>
          <p:cNvPicPr preferRelativeResize="0"/>
          <p:nvPr/>
        </p:nvPicPr>
        <p:blipFill rotWithShape="1">
          <a:blip r:embed="rId5">
            <a:alphaModFix/>
          </a:blip>
          <a:srcRect b="0" l="0" r="0" t="21507"/>
          <a:stretch/>
        </p:blipFill>
        <p:spPr>
          <a:xfrm>
            <a:off x="244425" y="890275"/>
            <a:ext cx="8604300" cy="693525"/>
          </a:xfrm>
          <a:prstGeom prst="rect">
            <a:avLst/>
          </a:prstGeom>
          <a:noFill/>
          <a:ln>
            <a:noFill/>
          </a:ln>
        </p:spPr>
      </p:pic>
      <p:pic>
        <p:nvPicPr>
          <p:cNvPr id="482" name="Google Shape;482;p48"/>
          <p:cNvPicPr preferRelativeResize="0"/>
          <p:nvPr/>
        </p:nvPicPr>
        <p:blipFill>
          <a:blip r:embed="rId6">
            <a:alphaModFix/>
          </a:blip>
          <a:stretch>
            <a:fillRect/>
          </a:stretch>
        </p:blipFill>
        <p:spPr>
          <a:xfrm>
            <a:off x="349200" y="999475"/>
            <a:ext cx="2663982" cy="309300"/>
          </a:xfrm>
          <a:prstGeom prst="rect">
            <a:avLst/>
          </a:prstGeom>
          <a:noFill/>
          <a:ln>
            <a:noFill/>
          </a:ln>
        </p:spPr>
      </p:pic>
      <p:pic>
        <p:nvPicPr>
          <p:cNvPr id="483" name="Google Shape;483;p48"/>
          <p:cNvPicPr preferRelativeResize="0"/>
          <p:nvPr/>
        </p:nvPicPr>
        <p:blipFill>
          <a:blip r:embed="rId7">
            <a:alphaModFix/>
          </a:blip>
          <a:stretch>
            <a:fillRect/>
          </a:stretch>
        </p:blipFill>
        <p:spPr>
          <a:xfrm>
            <a:off x="4653350" y="4133850"/>
            <a:ext cx="4423975" cy="969750"/>
          </a:xfrm>
          <a:prstGeom prst="rect">
            <a:avLst/>
          </a:prstGeom>
          <a:noFill/>
          <a:ln>
            <a:noFill/>
          </a:ln>
        </p:spPr>
      </p:pic>
      <p:pic>
        <p:nvPicPr>
          <p:cNvPr id="484" name="Google Shape;484;p48"/>
          <p:cNvPicPr preferRelativeResize="0"/>
          <p:nvPr/>
        </p:nvPicPr>
        <p:blipFill rotWithShape="1">
          <a:blip r:embed="rId5">
            <a:alphaModFix/>
          </a:blip>
          <a:srcRect b="0" l="0" r="0" t="21507"/>
          <a:stretch/>
        </p:blipFill>
        <p:spPr>
          <a:xfrm>
            <a:off x="269850" y="1583800"/>
            <a:ext cx="4302150" cy="1597550"/>
          </a:xfrm>
          <a:prstGeom prst="rect">
            <a:avLst/>
          </a:prstGeom>
          <a:noFill/>
          <a:ln>
            <a:noFill/>
          </a:ln>
        </p:spPr>
      </p:pic>
      <p:pic>
        <p:nvPicPr>
          <p:cNvPr id="485" name="Google Shape;485;p48"/>
          <p:cNvPicPr preferRelativeResize="0"/>
          <p:nvPr/>
        </p:nvPicPr>
        <p:blipFill>
          <a:blip r:embed="rId8">
            <a:alphaModFix/>
          </a:blip>
          <a:stretch>
            <a:fillRect/>
          </a:stretch>
        </p:blipFill>
        <p:spPr>
          <a:xfrm>
            <a:off x="0" y="-25"/>
            <a:ext cx="9215399" cy="5143500"/>
          </a:xfrm>
          <a:prstGeom prst="rect">
            <a:avLst/>
          </a:prstGeom>
          <a:noFill/>
          <a:ln>
            <a:noFill/>
          </a:ln>
        </p:spPr>
      </p:pic>
      <p:pic>
        <p:nvPicPr>
          <p:cNvPr id="486" name="Google Shape;486;p48"/>
          <p:cNvPicPr preferRelativeResize="0"/>
          <p:nvPr/>
        </p:nvPicPr>
        <p:blipFill>
          <a:blip r:embed="rId9">
            <a:alphaModFix/>
          </a:blip>
          <a:stretch>
            <a:fillRect/>
          </a:stretch>
        </p:blipFill>
        <p:spPr>
          <a:xfrm>
            <a:off x="1076325" y="1219200"/>
            <a:ext cx="1800225" cy="3590925"/>
          </a:xfrm>
          <a:prstGeom prst="rect">
            <a:avLst/>
          </a:prstGeom>
          <a:noFill/>
          <a:ln>
            <a:noFill/>
          </a:ln>
        </p:spPr>
      </p:pic>
      <p:sp>
        <p:nvSpPr>
          <p:cNvPr id="487" name="Google Shape;487;p48"/>
          <p:cNvSpPr txBox="1"/>
          <p:nvPr/>
        </p:nvSpPr>
        <p:spPr>
          <a:xfrm>
            <a:off x="985875" y="1141750"/>
            <a:ext cx="1847700" cy="82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chemeClr val="dk1"/>
                </a:solidFill>
              </a:rPr>
              <a:t>High performance with low latency</a:t>
            </a:r>
            <a:endParaRPr b="1" sz="1100">
              <a:solidFill>
                <a:schemeClr val="dk1"/>
              </a:solidFill>
            </a:endParaRPr>
          </a:p>
          <a:p>
            <a:pPr indent="0" lvl="0" marL="0" rtl="0" algn="l">
              <a:spcBef>
                <a:spcPts val="0"/>
              </a:spcBef>
              <a:spcAft>
                <a:spcPts val="0"/>
              </a:spcAft>
              <a:buNone/>
            </a:pPr>
            <a:r>
              <a:rPr lang="en" sz="800">
                <a:solidFill>
                  <a:schemeClr val="dk1"/>
                </a:solidFill>
              </a:rPr>
              <a:t>-&gt; Suitable for </a:t>
            </a:r>
            <a:r>
              <a:rPr b="1" lang="en" sz="800">
                <a:solidFill>
                  <a:schemeClr val="dk1"/>
                </a:solidFill>
              </a:rPr>
              <a:t>large customer bases</a:t>
            </a:r>
            <a:endParaRPr b="1" sz="800">
              <a:solidFill>
                <a:schemeClr val="dk1"/>
              </a:solidFill>
            </a:endParaRPr>
          </a:p>
        </p:txBody>
      </p:sp>
      <p:sp>
        <p:nvSpPr>
          <p:cNvPr id="488" name="Google Shape;488;p48"/>
          <p:cNvSpPr txBox="1"/>
          <p:nvPr/>
        </p:nvSpPr>
        <p:spPr>
          <a:xfrm>
            <a:off x="942975" y="2032625"/>
            <a:ext cx="1933500" cy="75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chemeClr val="dk1"/>
                </a:solidFill>
              </a:rPr>
              <a:t>Excels with </a:t>
            </a:r>
            <a:r>
              <a:rPr b="1" lang="en" sz="1100">
                <a:solidFill>
                  <a:schemeClr val="dk1"/>
                </a:solidFill>
              </a:rPr>
              <a:t>imbalance</a:t>
            </a:r>
            <a:r>
              <a:rPr b="1" lang="en" sz="1100">
                <a:solidFill>
                  <a:schemeClr val="dk1"/>
                </a:solidFill>
              </a:rPr>
              <a:t> targets (like churn)</a:t>
            </a:r>
            <a:endParaRPr b="1" sz="1100">
              <a:solidFill>
                <a:schemeClr val="dk1"/>
              </a:solidFill>
            </a:endParaRPr>
          </a:p>
          <a:p>
            <a:pPr indent="0" lvl="0" marL="0" rtl="0" algn="l">
              <a:spcBef>
                <a:spcPts val="0"/>
              </a:spcBef>
              <a:spcAft>
                <a:spcPts val="0"/>
              </a:spcAft>
              <a:buNone/>
            </a:pPr>
            <a:r>
              <a:rPr lang="en" sz="800">
                <a:solidFill>
                  <a:schemeClr val="dk1"/>
                </a:solidFill>
              </a:rPr>
              <a:t>-&gt; our dataset contains </a:t>
            </a:r>
            <a:r>
              <a:rPr b="1" lang="en" sz="800">
                <a:solidFill>
                  <a:schemeClr val="dk1"/>
                </a:solidFill>
              </a:rPr>
              <a:t>7% churn rate</a:t>
            </a:r>
            <a:endParaRPr b="1" sz="800">
              <a:solidFill>
                <a:schemeClr val="dk1"/>
              </a:solidFill>
            </a:endParaRPr>
          </a:p>
        </p:txBody>
      </p:sp>
      <p:sp>
        <p:nvSpPr>
          <p:cNvPr id="489" name="Google Shape;489;p48"/>
          <p:cNvSpPr txBox="1"/>
          <p:nvPr/>
        </p:nvSpPr>
        <p:spPr>
          <a:xfrm>
            <a:off x="985875" y="2992175"/>
            <a:ext cx="1847700" cy="82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chemeClr val="dk1"/>
                </a:solidFill>
              </a:rPr>
              <a:t>Captures complex nonlinear interactions</a:t>
            </a:r>
            <a:endParaRPr b="1" sz="1100">
              <a:solidFill>
                <a:schemeClr val="dk1"/>
              </a:solidFill>
            </a:endParaRPr>
          </a:p>
          <a:p>
            <a:pPr indent="0" lvl="0" marL="0" rtl="0" algn="l">
              <a:spcBef>
                <a:spcPts val="0"/>
              </a:spcBef>
              <a:spcAft>
                <a:spcPts val="0"/>
              </a:spcAft>
              <a:buNone/>
            </a:pPr>
            <a:r>
              <a:rPr lang="en" sz="800">
                <a:solidFill>
                  <a:schemeClr val="dk1"/>
                </a:solidFill>
              </a:rPr>
              <a:t>-&gt; </a:t>
            </a:r>
            <a:r>
              <a:rPr lang="en" sz="700">
                <a:solidFill>
                  <a:schemeClr val="dk1"/>
                </a:solidFill>
              </a:rPr>
              <a:t>e.g., drop in recency + decrease in activity + location shift</a:t>
            </a:r>
            <a:endParaRPr sz="700">
              <a:solidFill>
                <a:schemeClr val="dk1"/>
              </a:solidFill>
            </a:endParaRPr>
          </a:p>
        </p:txBody>
      </p:sp>
      <p:sp>
        <p:nvSpPr>
          <p:cNvPr id="490" name="Google Shape;490;p48"/>
          <p:cNvSpPr txBox="1"/>
          <p:nvPr/>
        </p:nvSpPr>
        <p:spPr>
          <a:xfrm>
            <a:off x="1009688" y="3899325"/>
            <a:ext cx="1933500" cy="82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chemeClr val="dk1"/>
                </a:solidFill>
              </a:rPr>
              <a:t>Great baseline and model-selection anchor</a:t>
            </a:r>
            <a:endParaRPr b="1" sz="1100">
              <a:solidFill>
                <a:schemeClr val="dk1"/>
              </a:solidFill>
            </a:endParaRPr>
          </a:p>
          <a:p>
            <a:pPr indent="0" lvl="0" marL="0" rtl="0" algn="l">
              <a:spcBef>
                <a:spcPts val="0"/>
              </a:spcBef>
              <a:spcAft>
                <a:spcPts val="0"/>
              </a:spcAft>
              <a:buNone/>
            </a:pPr>
            <a:r>
              <a:rPr lang="en" sz="700">
                <a:solidFill>
                  <a:schemeClr val="dk1"/>
                </a:solidFill>
              </a:rPr>
              <a:t>-&gt;gives  feature importance signals that guide feature engineering</a:t>
            </a:r>
            <a:endParaRPr sz="700">
              <a:solidFill>
                <a:schemeClr val="dk1"/>
              </a:solidFill>
            </a:endParaRPr>
          </a:p>
        </p:txBody>
      </p:sp>
      <p:pic>
        <p:nvPicPr>
          <p:cNvPr id="491" name="Google Shape;491;p48"/>
          <p:cNvPicPr preferRelativeResize="0"/>
          <p:nvPr/>
        </p:nvPicPr>
        <p:blipFill>
          <a:blip r:embed="rId10">
            <a:alphaModFix/>
          </a:blip>
          <a:stretch>
            <a:fillRect/>
          </a:stretch>
        </p:blipFill>
        <p:spPr>
          <a:xfrm>
            <a:off x="3394400" y="764850"/>
            <a:ext cx="2355202" cy="454350"/>
          </a:xfrm>
          <a:prstGeom prst="rect">
            <a:avLst/>
          </a:prstGeom>
          <a:noFill/>
          <a:ln>
            <a:noFill/>
          </a:ln>
        </p:spPr>
      </p:pic>
      <p:pic>
        <p:nvPicPr>
          <p:cNvPr id="492" name="Google Shape;492;p48"/>
          <p:cNvPicPr preferRelativeResize="0"/>
          <p:nvPr/>
        </p:nvPicPr>
        <p:blipFill>
          <a:blip r:embed="rId11">
            <a:alphaModFix/>
          </a:blip>
          <a:stretch>
            <a:fillRect/>
          </a:stretch>
        </p:blipFill>
        <p:spPr>
          <a:xfrm>
            <a:off x="3063550" y="830275"/>
            <a:ext cx="3349800" cy="4035975"/>
          </a:xfrm>
          <a:prstGeom prst="rect">
            <a:avLst/>
          </a:prstGeom>
          <a:noFill/>
          <a:ln>
            <a:noFill/>
          </a:ln>
        </p:spPr>
      </p:pic>
      <p:pic>
        <p:nvPicPr>
          <p:cNvPr id="493" name="Google Shape;493;p48"/>
          <p:cNvPicPr preferRelativeResize="0"/>
          <p:nvPr/>
        </p:nvPicPr>
        <p:blipFill>
          <a:blip r:embed="rId12">
            <a:alphaModFix/>
          </a:blip>
          <a:stretch>
            <a:fillRect/>
          </a:stretch>
        </p:blipFill>
        <p:spPr>
          <a:xfrm>
            <a:off x="3138388" y="1265256"/>
            <a:ext cx="2355201" cy="390944"/>
          </a:xfrm>
          <a:prstGeom prst="rect">
            <a:avLst/>
          </a:prstGeom>
          <a:noFill/>
          <a:ln>
            <a:noFill/>
          </a:ln>
        </p:spPr>
      </p:pic>
      <p:pic>
        <p:nvPicPr>
          <p:cNvPr id="494" name="Google Shape;494;p48"/>
          <p:cNvPicPr preferRelativeResize="0"/>
          <p:nvPr/>
        </p:nvPicPr>
        <p:blipFill>
          <a:blip r:embed="rId13">
            <a:alphaModFix/>
          </a:blip>
          <a:stretch>
            <a:fillRect/>
          </a:stretch>
        </p:blipFill>
        <p:spPr>
          <a:xfrm>
            <a:off x="3228625" y="1702287"/>
            <a:ext cx="2407708" cy="3333750"/>
          </a:xfrm>
          <a:prstGeom prst="rect">
            <a:avLst/>
          </a:prstGeom>
          <a:noFill/>
          <a:ln>
            <a:noFill/>
          </a:ln>
        </p:spPr>
      </p:pic>
      <p:pic>
        <p:nvPicPr>
          <p:cNvPr id="495" name="Google Shape;495;p48"/>
          <p:cNvPicPr preferRelativeResize="0"/>
          <p:nvPr/>
        </p:nvPicPr>
        <p:blipFill>
          <a:blip r:embed="rId14">
            <a:alphaModFix/>
          </a:blip>
          <a:stretch>
            <a:fillRect/>
          </a:stretch>
        </p:blipFill>
        <p:spPr>
          <a:xfrm>
            <a:off x="6463725" y="523225"/>
            <a:ext cx="2683550" cy="1060575"/>
          </a:xfrm>
          <a:prstGeom prst="rect">
            <a:avLst/>
          </a:prstGeom>
          <a:noFill/>
          <a:ln>
            <a:noFill/>
          </a:ln>
        </p:spPr>
      </p:pic>
      <p:pic>
        <p:nvPicPr>
          <p:cNvPr id="496" name="Google Shape;496;p48"/>
          <p:cNvPicPr preferRelativeResize="0"/>
          <p:nvPr/>
        </p:nvPicPr>
        <p:blipFill>
          <a:blip r:embed="rId14">
            <a:alphaModFix/>
          </a:blip>
          <a:stretch>
            <a:fillRect/>
          </a:stretch>
        </p:blipFill>
        <p:spPr>
          <a:xfrm>
            <a:off x="5921750" y="4643250"/>
            <a:ext cx="3225526" cy="476250"/>
          </a:xfrm>
          <a:prstGeom prst="rect">
            <a:avLst/>
          </a:prstGeom>
          <a:noFill/>
          <a:ln>
            <a:noFill/>
          </a:ln>
        </p:spPr>
      </p:pic>
      <p:pic>
        <p:nvPicPr>
          <p:cNvPr id="497" name="Google Shape;497;p48"/>
          <p:cNvPicPr preferRelativeResize="0"/>
          <p:nvPr/>
        </p:nvPicPr>
        <p:blipFill>
          <a:blip r:embed="rId14">
            <a:alphaModFix/>
          </a:blip>
          <a:stretch>
            <a:fillRect/>
          </a:stretch>
        </p:blipFill>
        <p:spPr>
          <a:xfrm>
            <a:off x="5669025" y="4380600"/>
            <a:ext cx="3249350" cy="476250"/>
          </a:xfrm>
          <a:prstGeom prst="rect">
            <a:avLst/>
          </a:prstGeom>
          <a:noFill/>
          <a:ln>
            <a:noFill/>
          </a:ln>
        </p:spPr>
      </p:pic>
      <p:pic>
        <p:nvPicPr>
          <p:cNvPr id="498" name="Google Shape;498;p48"/>
          <p:cNvPicPr preferRelativeResize="0"/>
          <p:nvPr/>
        </p:nvPicPr>
        <p:blipFill rotWithShape="1">
          <a:blip r:embed="rId15">
            <a:alphaModFix/>
          </a:blip>
          <a:srcRect b="11603" l="0" r="0" t="39374"/>
          <a:stretch/>
        </p:blipFill>
        <p:spPr>
          <a:xfrm>
            <a:off x="3113775" y="830275"/>
            <a:ext cx="3674004" cy="309300"/>
          </a:xfrm>
          <a:prstGeom prst="rect">
            <a:avLst/>
          </a:prstGeom>
          <a:noFill/>
          <a:ln>
            <a:noFill/>
          </a:ln>
        </p:spPr>
      </p:pic>
      <p:pic>
        <p:nvPicPr>
          <p:cNvPr id="499" name="Google Shape;499;p48"/>
          <p:cNvPicPr preferRelativeResize="0"/>
          <p:nvPr/>
        </p:nvPicPr>
        <p:blipFill>
          <a:blip r:embed="rId16">
            <a:alphaModFix/>
          </a:blip>
          <a:stretch>
            <a:fillRect/>
          </a:stretch>
        </p:blipFill>
        <p:spPr>
          <a:xfrm>
            <a:off x="5755450" y="1460338"/>
            <a:ext cx="3349800" cy="3349778"/>
          </a:xfrm>
          <a:prstGeom prst="rect">
            <a:avLst/>
          </a:prstGeom>
          <a:noFill/>
          <a:ln>
            <a:noFill/>
          </a:ln>
        </p:spPr>
      </p:pic>
      <p:pic>
        <p:nvPicPr>
          <p:cNvPr id="500" name="Google Shape;500;p48"/>
          <p:cNvPicPr preferRelativeResize="0"/>
          <p:nvPr/>
        </p:nvPicPr>
        <p:blipFill>
          <a:blip r:embed="rId14">
            <a:alphaModFix/>
          </a:blip>
          <a:stretch>
            <a:fillRect/>
          </a:stretch>
        </p:blipFill>
        <p:spPr>
          <a:xfrm>
            <a:off x="0" y="14512"/>
            <a:ext cx="9144000" cy="709938"/>
          </a:xfrm>
          <a:prstGeom prst="rect">
            <a:avLst/>
          </a:prstGeom>
          <a:noFill/>
          <a:ln>
            <a:noFill/>
          </a:ln>
        </p:spPr>
      </p:pic>
      <p:sp>
        <p:nvSpPr>
          <p:cNvPr id="501" name="Google Shape;501;p48"/>
          <p:cNvSpPr txBox="1"/>
          <p:nvPr/>
        </p:nvSpPr>
        <p:spPr>
          <a:xfrm>
            <a:off x="437100" y="186950"/>
            <a:ext cx="8269800" cy="47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chemeClr val="dk1"/>
                </a:solidFill>
              </a:rPr>
              <a:t>LightGBM Captures Complex Diverse Signals with High Efficacy </a:t>
            </a:r>
            <a:endParaRPr b="1" sz="2000">
              <a:solidFill>
                <a:schemeClr val="dk1"/>
              </a:solidFill>
            </a:endParaRPr>
          </a:p>
        </p:txBody>
      </p:sp>
      <p:pic>
        <p:nvPicPr>
          <p:cNvPr id="502" name="Google Shape;502;p48"/>
          <p:cNvPicPr preferRelativeResize="0"/>
          <p:nvPr/>
        </p:nvPicPr>
        <p:blipFill>
          <a:blip r:embed="rId17">
            <a:alphaModFix/>
          </a:blip>
          <a:stretch>
            <a:fillRect/>
          </a:stretch>
        </p:blipFill>
        <p:spPr>
          <a:xfrm>
            <a:off x="8572500" y="143675"/>
            <a:ext cx="437650" cy="3984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06" name="Shape 506"/>
        <p:cNvGrpSpPr/>
        <p:nvPr/>
      </p:nvGrpSpPr>
      <p:grpSpPr>
        <a:xfrm>
          <a:off x="0" y="0"/>
          <a:ext cx="0" cy="0"/>
          <a:chOff x="0" y="0"/>
          <a:chExt cx="0" cy="0"/>
        </a:xfrm>
      </p:grpSpPr>
      <p:pic>
        <p:nvPicPr>
          <p:cNvPr id="507" name="Google Shape;507;p49"/>
          <p:cNvPicPr preferRelativeResize="0"/>
          <p:nvPr/>
        </p:nvPicPr>
        <p:blipFill>
          <a:blip r:embed="rId4">
            <a:alphaModFix/>
          </a:blip>
          <a:stretch>
            <a:fillRect/>
          </a:stretch>
        </p:blipFill>
        <p:spPr>
          <a:xfrm>
            <a:off x="98525" y="0"/>
            <a:ext cx="9144000" cy="5143500"/>
          </a:xfrm>
          <a:prstGeom prst="rect">
            <a:avLst/>
          </a:prstGeom>
          <a:noFill/>
          <a:ln>
            <a:noFill/>
          </a:ln>
        </p:spPr>
      </p:pic>
      <p:pic>
        <p:nvPicPr>
          <p:cNvPr id="508" name="Google Shape;508;p49"/>
          <p:cNvPicPr preferRelativeResize="0"/>
          <p:nvPr/>
        </p:nvPicPr>
        <p:blipFill>
          <a:blip r:embed="rId5">
            <a:alphaModFix/>
          </a:blip>
          <a:stretch>
            <a:fillRect/>
          </a:stretch>
        </p:blipFill>
        <p:spPr>
          <a:xfrm>
            <a:off x="842698" y="1324600"/>
            <a:ext cx="2870799" cy="951213"/>
          </a:xfrm>
          <a:prstGeom prst="rect">
            <a:avLst/>
          </a:prstGeom>
          <a:noFill/>
          <a:ln>
            <a:noFill/>
          </a:ln>
        </p:spPr>
      </p:pic>
      <p:sp>
        <p:nvSpPr>
          <p:cNvPr id="509" name="Google Shape;509;p49"/>
          <p:cNvSpPr txBox="1"/>
          <p:nvPr/>
        </p:nvSpPr>
        <p:spPr>
          <a:xfrm>
            <a:off x="546075" y="946313"/>
            <a:ext cx="3703200" cy="30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1"/>
                </a:solidFill>
                <a:latin typeface="DM Sans"/>
                <a:ea typeface="DM Sans"/>
                <a:cs typeface="DM Sans"/>
                <a:sym typeface="DM Sans"/>
              </a:rPr>
              <a:t>Customer attrition is a </a:t>
            </a:r>
            <a:r>
              <a:rPr b="1" lang="en" sz="1300">
                <a:solidFill>
                  <a:schemeClr val="dk1"/>
                </a:solidFill>
                <a:latin typeface="DM Sans"/>
                <a:ea typeface="DM Sans"/>
                <a:cs typeface="DM Sans"/>
                <a:sym typeface="DM Sans"/>
              </a:rPr>
              <a:t>process</a:t>
            </a:r>
            <a:r>
              <a:rPr lang="en" sz="1300">
                <a:solidFill>
                  <a:schemeClr val="dk1"/>
                </a:solidFill>
                <a:latin typeface="DM Sans"/>
                <a:ea typeface="DM Sans"/>
                <a:cs typeface="DM Sans"/>
                <a:sym typeface="DM Sans"/>
              </a:rPr>
              <a:t>, not an event</a:t>
            </a:r>
            <a:endParaRPr sz="1300">
              <a:solidFill>
                <a:schemeClr val="dk1"/>
              </a:solidFill>
              <a:latin typeface="DM Sans"/>
              <a:ea typeface="DM Sans"/>
              <a:cs typeface="DM Sans"/>
              <a:sym typeface="DM Sans"/>
            </a:endParaRPr>
          </a:p>
        </p:txBody>
      </p:sp>
      <p:pic>
        <p:nvPicPr>
          <p:cNvPr id="510" name="Google Shape;510;p49"/>
          <p:cNvPicPr preferRelativeResize="0"/>
          <p:nvPr/>
        </p:nvPicPr>
        <p:blipFill>
          <a:blip r:embed="rId6">
            <a:alphaModFix/>
          </a:blip>
          <a:stretch>
            <a:fillRect/>
          </a:stretch>
        </p:blipFill>
        <p:spPr>
          <a:xfrm>
            <a:off x="426500" y="2275825"/>
            <a:ext cx="3703201" cy="1223163"/>
          </a:xfrm>
          <a:prstGeom prst="rect">
            <a:avLst/>
          </a:prstGeom>
          <a:noFill/>
          <a:ln>
            <a:noFill/>
          </a:ln>
        </p:spPr>
      </p:pic>
      <p:sp>
        <p:nvSpPr>
          <p:cNvPr id="511" name="Google Shape;511;p49"/>
          <p:cNvSpPr txBox="1"/>
          <p:nvPr/>
        </p:nvSpPr>
        <p:spPr>
          <a:xfrm>
            <a:off x="754100" y="486750"/>
            <a:ext cx="3048000" cy="48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dk1"/>
                </a:solidFill>
                <a:latin typeface="DM Sans"/>
                <a:ea typeface="DM Sans"/>
                <a:cs typeface="DM Sans"/>
                <a:sym typeface="DM Sans"/>
              </a:rPr>
              <a:t>Why </a:t>
            </a:r>
            <a:r>
              <a:rPr b="1" lang="en" sz="1800">
                <a:solidFill>
                  <a:schemeClr val="dk1"/>
                </a:solidFill>
                <a:latin typeface="DM Sans"/>
                <a:ea typeface="DM Sans"/>
                <a:cs typeface="DM Sans"/>
                <a:sym typeface="DM Sans"/>
              </a:rPr>
              <a:t>Sequential</a:t>
            </a:r>
            <a:r>
              <a:rPr b="1" lang="en" sz="1800">
                <a:solidFill>
                  <a:schemeClr val="dk1"/>
                </a:solidFill>
                <a:latin typeface="DM Sans"/>
                <a:ea typeface="DM Sans"/>
                <a:cs typeface="DM Sans"/>
                <a:sym typeface="DM Sans"/>
              </a:rPr>
              <a:t> Model?</a:t>
            </a:r>
            <a:endParaRPr b="1" sz="1800">
              <a:solidFill>
                <a:schemeClr val="dk1"/>
              </a:solidFill>
              <a:latin typeface="DM Sans"/>
              <a:ea typeface="DM Sans"/>
              <a:cs typeface="DM Sans"/>
              <a:sym typeface="DM Sans"/>
            </a:endParaRPr>
          </a:p>
        </p:txBody>
      </p:sp>
      <p:sp>
        <p:nvSpPr>
          <p:cNvPr id="512" name="Google Shape;512;p49"/>
          <p:cNvSpPr txBox="1"/>
          <p:nvPr/>
        </p:nvSpPr>
        <p:spPr>
          <a:xfrm>
            <a:off x="254925" y="79225"/>
            <a:ext cx="8465700" cy="61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900">
                <a:solidFill>
                  <a:schemeClr val="dk1"/>
                </a:solidFill>
                <a:latin typeface="DM Sans"/>
                <a:ea typeface="DM Sans"/>
                <a:cs typeface="DM Sans"/>
                <a:sym typeface="DM Sans"/>
              </a:rPr>
              <a:t>Beyond Static Features: Capturing Behavioral </a:t>
            </a:r>
            <a:r>
              <a:rPr b="1" lang="en" sz="1900">
                <a:solidFill>
                  <a:schemeClr val="dk1"/>
                </a:solidFill>
                <a:latin typeface="DM Sans"/>
                <a:ea typeface="DM Sans"/>
                <a:cs typeface="DM Sans"/>
                <a:sym typeface="DM Sans"/>
              </a:rPr>
              <a:t>Dynamics</a:t>
            </a:r>
            <a:r>
              <a:rPr b="1" lang="en" sz="1900">
                <a:solidFill>
                  <a:schemeClr val="dk1"/>
                </a:solidFill>
                <a:latin typeface="DM Sans"/>
                <a:ea typeface="DM Sans"/>
                <a:cs typeface="DM Sans"/>
                <a:sym typeface="DM Sans"/>
              </a:rPr>
              <a:t> with TCN</a:t>
            </a:r>
            <a:endParaRPr b="1" sz="1900">
              <a:solidFill>
                <a:schemeClr val="dk1"/>
              </a:solidFill>
              <a:latin typeface="DM Sans"/>
              <a:ea typeface="DM Sans"/>
              <a:cs typeface="DM Sans"/>
              <a:sym typeface="DM Sans"/>
            </a:endParaRPr>
          </a:p>
        </p:txBody>
      </p:sp>
      <p:cxnSp>
        <p:nvCxnSpPr>
          <p:cNvPr id="513" name="Google Shape;513;p49"/>
          <p:cNvCxnSpPr/>
          <p:nvPr/>
        </p:nvCxnSpPr>
        <p:spPr>
          <a:xfrm>
            <a:off x="4642925" y="630900"/>
            <a:ext cx="40200" cy="4176900"/>
          </a:xfrm>
          <a:prstGeom prst="straightConnector1">
            <a:avLst/>
          </a:prstGeom>
          <a:noFill/>
          <a:ln cap="flat" cmpd="sng" w="9525">
            <a:solidFill>
              <a:schemeClr val="dk1"/>
            </a:solidFill>
            <a:prstDash val="solid"/>
            <a:round/>
            <a:headEnd len="med" w="med" type="none"/>
            <a:tailEnd len="med" w="med" type="none"/>
          </a:ln>
        </p:spPr>
      </p:cxnSp>
      <p:sp>
        <p:nvSpPr>
          <p:cNvPr id="514" name="Google Shape;514;p49"/>
          <p:cNvSpPr txBox="1"/>
          <p:nvPr/>
        </p:nvSpPr>
        <p:spPr>
          <a:xfrm>
            <a:off x="92450" y="3601850"/>
            <a:ext cx="4414200" cy="61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DM Sans"/>
                <a:ea typeface="DM Sans"/>
                <a:cs typeface="DM Sans"/>
                <a:sym typeface="DM Sans"/>
              </a:rPr>
              <a:t>The Architecture: Why a Temporal Convolutional Network (TCN)?</a:t>
            </a:r>
            <a:r>
              <a:rPr b="1" lang="en" sz="1900">
                <a:solidFill>
                  <a:schemeClr val="dk1"/>
                </a:solidFill>
                <a:latin typeface="DM Sans"/>
                <a:ea typeface="DM Sans"/>
                <a:cs typeface="DM Sans"/>
                <a:sym typeface="DM Sans"/>
              </a:rPr>
              <a:t> </a:t>
            </a:r>
            <a:endParaRPr b="1" sz="1900">
              <a:solidFill>
                <a:schemeClr val="dk1"/>
              </a:solidFill>
              <a:latin typeface="DM Sans"/>
              <a:ea typeface="DM Sans"/>
              <a:cs typeface="DM Sans"/>
              <a:sym typeface="DM Sans"/>
            </a:endParaRPr>
          </a:p>
        </p:txBody>
      </p:sp>
      <p:pic>
        <p:nvPicPr>
          <p:cNvPr id="515" name="Google Shape;515;p49"/>
          <p:cNvPicPr preferRelativeResize="0"/>
          <p:nvPr/>
        </p:nvPicPr>
        <p:blipFill>
          <a:blip r:embed="rId7">
            <a:alphaModFix/>
          </a:blip>
          <a:stretch>
            <a:fillRect/>
          </a:stretch>
        </p:blipFill>
        <p:spPr>
          <a:xfrm>
            <a:off x="4778600" y="1335150"/>
            <a:ext cx="4034033" cy="1425925"/>
          </a:xfrm>
          <a:prstGeom prst="rect">
            <a:avLst/>
          </a:prstGeom>
          <a:noFill/>
          <a:ln>
            <a:noFill/>
          </a:ln>
        </p:spPr>
      </p:pic>
      <p:pic>
        <p:nvPicPr>
          <p:cNvPr id="516" name="Google Shape;516;p49"/>
          <p:cNvPicPr preferRelativeResize="0"/>
          <p:nvPr/>
        </p:nvPicPr>
        <p:blipFill>
          <a:blip r:embed="rId8">
            <a:alphaModFix/>
          </a:blip>
          <a:stretch>
            <a:fillRect/>
          </a:stretch>
        </p:blipFill>
        <p:spPr>
          <a:xfrm>
            <a:off x="5284775" y="1433475"/>
            <a:ext cx="1316700" cy="410225"/>
          </a:xfrm>
          <a:prstGeom prst="rect">
            <a:avLst/>
          </a:prstGeom>
          <a:noFill/>
          <a:ln>
            <a:noFill/>
          </a:ln>
        </p:spPr>
      </p:pic>
      <p:sp>
        <p:nvSpPr>
          <p:cNvPr id="517" name="Google Shape;517;p49"/>
          <p:cNvSpPr txBox="1"/>
          <p:nvPr/>
        </p:nvSpPr>
        <p:spPr>
          <a:xfrm>
            <a:off x="5382725" y="1415075"/>
            <a:ext cx="1120800" cy="48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chemeClr val="dk1"/>
                </a:solidFill>
                <a:latin typeface="DM Sans"/>
                <a:ea typeface="DM Sans"/>
                <a:cs typeface="DM Sans"/>
                <a:sym typeface="DM Sans"/>
              </a:rPr>
              <a:t>Parallel Processing</a:t>
            </a:r>
            <a:endParaRPr b="1" sz="1200">
              <a:solidFill>
                <a:schemeClr val="dk1"/>
              </a:solidFill>
              <a:latin typeface="DM Sans"/>
              <a:ea typeface="DM Sans"/>
              <a:cs typeface="DM Sans"/>
              <a:sym typeface="DM Sans"/>
            </a:endParaRPr>
          </a:p>
        </p:txBody>
      </p:sp>
      <p:pic>
        <p:nvPicPr>
          <p:cNvPr id="518" name="Google Shape;518;p49"/>
          <p:cNvPicPr preferRelativeResize="0"/>
          <p:nvPr/>
        </p:nvPicPr>
        <p:blipFill>
          <a:blip r:embed="rId9">
            <a:alphaModFix/>
          </a:blip>
          <a:stretch>
            <a:fillRect/>
          </a:stretch>
        </p:blipFill>
        <p:spPr>
          <a:xfrm>
            <a:off x="5284775" y="2027175"/>
            <a:ext cx="1418450" cy="789650"/>
          </a:xfrm>
          <a:prstGeom prst="rect">
            <a:avLst/>
          </a:prstGeom>
          <a:noFill/>
          <a:ln>
            <a:noFill/>
          </a:ln>
        </p:spPr>
      </p:pic>
      <p:sp>
        <p:nvSpPr>
          <p:cNvPr id="519" name="Google Shape;519;p49"/>
          <p:cNvSpPr txBox="1"/>
          <p:nvPr/>
        </p:nvSpPr>
        <p:spPr>
          <a:xfrm>
            <a:off x="5355750" y="2054425"/>
            <a:ext cx="1316700" cy="48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chemeClr val="dk1"/>
                </a:solidFill>
                <a:latin typeface="DM Sans"/>
                <a:ea typeface="DM Sans"/>
                <a:cs typeface="DM Sans"/>
                <a:sym typeface="DM Sans"/>
              </a:rPr>
              <a:t>Causal Convolutions</a:t>
            </a:r>
            <a:endParaRPr b="1" sz="1200">
              <a:solidFill>
                <a:schemeClr val="dk1"/>
              </a:solidFill>
              <a:latin typeface="DM Sans"/>
              <a:ea typeface="DM Sans"/>
              <a:cs typeface="DM Sans"/>
              <a:sym typeface="DM Sans"/>
            </a:endParaRPr>
          </a:p>
        </p:txBody>
      </p:sp>
      <p:pic>
        <p:nvPicPr>
          <p:cNvPr id="520" name="Google Shape;520;p49"/>
          <p:cNvPicPr preferRelativeResize="0"/>
          <p:nvPr/>
        </p:nvPicPr>
        <p:blipFill>
          <a:blip r:embed="rId10">
            <a:alphaModFix/>
          </a:blip>
          <a:stretch>
            <a:fillRect/>
          </a:stretch>
        </p:blipFill>
        <p:spPr>
          <a:xfrm>
            <a:off x="7345075" y="2027175"/>
            <a:ext cx="1710727" cy="619200"/>
          </a:xfrm>
          <a:prstGeom prst="rect">
            <a:avLst/>
          </a:prstGeom>
          <a:noFill/>
          <a:ln>
            <a:noFill/>
          </a:ln>
        </p:spPr>
      </p:pic>
      <p:sp>
        <p:nvSpPr>
          <p:cNvPr id="521" name="Google Shape;521;p49"/>
          <p:cNvSpPr txBox="1"/>
          <p:nvPr/>
        </p:nvSpPr>
        <p:spPr>
          <a:xfrm>
            <a:off x="7345075" y="2064075"/>
            <a:ext cx="1565700" cy="41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chemeClr val="dk1"/>
                </a:solidFill>
                <a:latin typeface="DM Sans"/>
                <a:ea typeface="DM Sans"/>
                <a:cs typeface="DM Sans"/>
                <a:sym typeface="DM Sans"/>
              </a:rPr>
              <a:t>Flexible Receptive Fields</a:t>
            </a:r>
            <a:endParaRPr b="1" sz="1200">
              <a:solidFill>
                <a:schemeClr val="dk1"/>
              </a:solidFill>
              <a:latin typeface="DM Sans"/>
              <a:ea typeface="DM Sans"/>
              <a:cs typeface="DM Sans"/>
              <a:sym typeface="DM Sans"/>
            </a:endParaRPr>
          </a:p>
        </p:txBody>
      </p:sp>
      <p:pic>
        <p:nvPicPr>
          <p:cNvPr id="522" name="Google Shape;522;p49"/>
          <p:cNvPicPr preferRelativeResize="0"/>
          <p:nvPr/>
        </p:nvPicPr>
        <p:blipFill>
          <a:blip r:embed="rId11">
            <a:alphaModFix/>
          </a:blip>
          <a:stretch>
            <a:fillRect/>
          </a:stretch>
        </p:blipFill>
        <p:spPr>
          <a:xfrm>
            <a:off x="7345075" y="1335150"/>
            <a:ext cx="1565700" cy="710026"/>
          </a:xfrm>
          <a:prstGeom prst="rect">
            <a:avLst/>
          </a:prstGeom>
          <a:noFill/>
          <a:ln>
            <a:noFill/>
          </a:ln>
        </p:spPr>
      </p:pic>
      <p:sp>
        <p:nvSpPr>
          <p:cNvPr id="523" name="Google Shape;523;p49"/>
          <p:cNvSpPr txBox="1"/>
          <p:nvPr/>
        </p:nvSpPr>
        <p:spPr>
          <a:xfrm>
            <a:off x="7345075" y="1415075"/>
            <a:ext cx="1710600" cy="48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chemeClr val="dk1"/>
                </a:solidFill>
                <a:latin typeface="DM Sans"/>
                <a:ea typeface="DM Sans"/>
                <a:cs typeface="DM Sans"/>
                <a:sym typeface="DM Sans"/>
              </a:rPr>
              <a:t>Stable </a:t>
            </a:r>
            <a:endParaRPr b="1" sz="1200">
              <a:solidFill>
                <a:schemeClr val="dk1"/>
              </a:solidFill>
              <a:latin typeface="DM Sans"/>
              <a:ea typeface="DM Sans"/>
              <a:cs typeface="DM Sans"/>
              <a:sym typeface="DM Sans"/>
            </a:endParaRPr>
          </a:p>
          <a:p>
            <a:pPr indent="0" lvl="0" marL="0" rtl="0" algn="l">
              <a:spcBef>
                <a:spcPts val="0"/>
              </a:spcBef>
              <a:spcAft>
                <a:spcPts val="0"/>
              </a:spcAft>
              <a:buNone/>
            </a:pPr>
            <a:r>
              <a:rPr b="1" lang="en" sz="1200">
                <a:solidFill>
                  <a:schemeClr val="dk1"/>
                </a:solidFill>
                <a:latin typeface="DM Sans"/>
                <a:ea typeface="DM Sans"/>
                <a:cs typeface="DM Sans"/>
                <a:sym typeface="DM Sans"/>
              </a:rPr>
              <a:t>Gradients</a:t>
            </a:r>
            <a:endParaRPr b="1" sz="1200">
              <a:solidFill>
                <a:schemeClr val="dk1"/>
              </a:solidFill>
              <a:latin typeface="DM Sans"/>
              <a:ea typeface="DM Sans"/>
              <a:cs typeface="DM Sans"/>
              <a:sym typeface="DM Sans"/>
            </a:endParaRPr>
          </a:p>
        </p:txBody>
      </p:sp>
      <p:pic>
        <p:nvPicPr>
          <p:cNvPr id="524" name="Google Shape;524;p49"/>
          <p:cNvPicPr preferRelativeResize="0"/>
          <p:nvPr/>
        </p:nvPicPr>
        <p:blipFill>
          <a:blip r:embed="rId12">
            <a:alphaModFix/>
          </a:blip>
          <a:stretch>
            <a:fillRect/>
          </a:stretch>
        </p:blipFill>
        <p:spPr>
          <a:xfrm>
            <a:off x="4819400" y="2749056"/>
            <a:ext cx="4235000" cy="1721650"/>
          </a:xfrm>
          <a:prstGeom prst="rect">
            <a:avLst/>
          </a:prstGeom>
          <a:noFill/>
          <a:ln>
            <a:noFill/>
          </a:ln>
        </p:spPr>
      </p:pic>
      <p:pic>
        <p:nvPicPr>
          <p:cNvPr id="525" name="Google Shape;525;p49"/>
          <p:cNvPicPr preferRelativeResize="0"/>
          <p:nvPr/>
        </p:nvPicPr>
        <p:blipFill>
          <a:blip r:embed="rId13">
            <a:alphaModFix/>
          </a:blip>
          <a:stretch>
            <a:fillRect/>
          </a:stretch>
        </p:blipFill>
        <p:spPr>
          <a:xfrm>
            <a:off x="8572500" y="143675"/>
            <a:ext cx="437650" cy="398450"/>
          </a:xfrm>
          <a:prstGeom prst="rect">
            <a:avLst/>
          </a:prstGeom>
          <a:noFill/>
          <a:ln>
            <a:noFill/>
          </a:ln>
        </p:spPr>
      </p:pic>
      <p:pic>
        <p:nvPicPr>
          <p:cNvPr id="526" name="Google Shape;526;p49"/>
          <p:cNvPicPr preferRelativeResize="0"/>
          <p:nvPr/>
        </p:nvPicPr>
        <p:blipFill>
          <a:blip r:embed="rId14">
            <a:alphaModFix/>
          </a:blip>
          <a:stretch>
            <a:fillRect/>
          </a:stretch>
        </p:blipFill>
        <p:spPr>
          <a:xfrm>
            <a:off x="93625" y="4403263"/>
            <a:ext cx="958125" cy="347032"/>
          </a:xfrm>
          <a:prstGeom prst="rect">
            <a:avLst/>
          </a:prstGeom>
          <a:noFill/>
          <a:ln>
            <a:noFill/>
          </a:ln>
        </p:spPr>
      </p:pic>
      <p:pic>
        <p:nvPicPr>
          <p:cNvPr id="527" name="Google Shape;527;p49"/>
          <p:cNvPicPr preferRelativeResize="0"/>
          <p:nvPr/>
        </p:nvPicPr>
        <p:blipFill>
          <a:blip r:embed="rId15">
            <a:alphaModFix/>
          </a:blip>
          <a:stretch>
            <a:fillRect/>
          </a:stretch>
        </p:blipFill>
        <p:spPr>
          <a:xfrm>
            <a:off x="1193100" y="4422114"/>
            <a:ext cx="1020693" cy="309300"/>
          </a:xfrm>
          <a:prstGeom prst="rect">
            <a:avLst/>
          </a:prstGeom>
          <a:noFill/>
          <a:ln>
            <a:noFill/>
          </a:ln>
        </p:spPr>
      </p:pic>
      <p:pic>
        <p:nvPicPr>
          <p:cNvPr id="528" name="Google Shape;528;p49"/>
          <p:cNvPicPr preferRelativeResize="0"/>
          <p:nvPr/>
        </p:nvPicPr>
        <p:blipFill>
          <a:blip r:embed="rId16">
            <a:alphaModFix/>
          </a:blip>
          <a:stretch>
            <a:fillRect/>
          </a:stretch>
        </p:blipFill>
        <p:spPr>
          <a:xfrm>
            <a:off x="3387250" y="4378648"/>
            <a:ext cx="1119399" cy="349800"/>
          </a:xfrm>
          <a:prstGeom prst="rect">
            <a:avLst/>
          </a:prstGeom>
          <a:noFill/>
          <a:ln>
            <a:noFill/>
          </a:ln>
        </p:spPr>
      </p:pic>
      <p:pic>
        <p:nvPicPr>
          <p:cNvPr id="529" name="Google Shape;529;p49"/>
          <p:cNvPicPr preferRelativeResize="0"/>
          <p:nvPr/>
        </p:nvPicPr>
        <p:blipFill>
          <a:blip r:embed="rId17">
            <a:alphaModFix/>
          </a:blip>
          <a:stretch>
            <a:fillRect/>
          </a:stretch>
        </p:blipFill>
        <p:spPr>
          <a:xfrm>
            <a:off x="4726675" y="1579675"/>
            <a:ext cx="4327100" cy="2988425"/>
          </a:xfrm>
          <a:prstGeom prst="rect">
            <a:avLst/>
          </a:prstGeom>
          <a:noFill/>
          <a:ln>
            <a:noFill/>
          </a:ln>
        </p:spPr>
      </p:pic>
      <p:pic>
        <p:nvPicPr>
          <p:cNvPr id="530" name="Google Shape;530;p49"/>
          <p:cNvPicPr preferRelativeResize="0"/>
          <p:nvPr/>
        </p:nvPicPr>
        <p:blipFill>
          <a:blip r:embed="rId18">
            <a:alphaModFix/>
          </a:blip>
          <a:stretch>
            <a:fillRect/>
          </a:stretch>
        </p:blipFill>
        <p:spPr>
          <a:xfrm>
            <a:off x="4683125" y="812525"/>
            <a:ext cx="4414198" cy="653061"/>
          </a:xfrm>
          <a:prstGeom prst="rect">
            <a:avLst/>
          </a:prstGeom>
          <a:noFill/>
          <a:ln>
            <a:noFill/>
          </a:ln>
        </p:spPr>
      </p:pic>
      <p:sp>
        <p:nvSpPr>
          <p:cNvPr id="531" name="Google Shape;531;p49"/>
          <p:cNvSpPr txBox="1"/>
          <p:nvPr/>
        </p:nvSpPr>
        <p:spPr>
          <a:xfrm>
            <a:off x="4726563" y="486750"/>
            <a:ext cx="3802500" cy="34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chemeClr val="dk1"/>
                </a:solidFill>
                <a:latin typeface="DM Sans"/>
                <a:ea typeface="DM Sans"/>
                <a:cs typeface="DM Sans"/>
                <a:sym typeface="DM Sans"/>
              </a:rPr>
              <a:t>How customer behavior is represented?</a:t>
            </a:r>
            <a:endParaRPr b="1" sz="1200">
              <a:solidFill>
                <a:schemeClr val="dk1"/>
              </a:solidFill>
              <a:latin typeface="DM Sans"/>
              <a:ea typeface="DM Sans"/>
              <a:cs typeface="DM Sans"/>
              <a:sym typeface="DM Sans"/>
            </a:endParaRPr>
          </a:p>
        </p:txBody>
      </p:sp>
      <p:pic>
        <p:nvPicPr>
          <p:cNvPr id="532" name="Google Shape;532;p49"/>
          <p:cNvPicPr preferRelativeResize="0"/>
          <p:nvPr/>
        </p:nvPicPr>
        <p:blipFill>
          <a:blip r:embed="rId19">
            <a:alphaModFix/>
          </a:blip>
          <a:stretch>
            <a:fillRect/>
          </a:stretch>
        </p:blipFill>
        <p:spPr>
          <a:xfrm>
            <a:off x="4819400" y="2950975"/>
            <a:ext cx="4327099" cy="2020309"/>
          </a:xfrm>
          <a:prstGeom prst="rect">
            <a:avLst/>
          </a:prstGeom>
          <a:noFill/>
          <a:ln>
            <a:noFill/>
          </a:ln>
        </p:spPr>
      </p:pic>
      <p:sp>
        <p:nvSpPr>
          <p:cNvPr id="533" name="Google Shape;533;p49"/>
          <p:cNvSpPr txBox="1"/>
          <p:nvPr/>
        </p:nvSpPr>
        <p:spPr>
          <a:xfrm>
            <a:off x="4770225" y="2549975"/>
            <a:ext cx="4235100" cy="3252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chemeClr val="dk1"/>
                </a:solidFill>
                <a:latin typeface="DM Sans"/>
                <a:ea typeface="DM Sans"/>
                <a:cs typeface="DM Sans"/>
                <a:sym typeface="DM Sans"/>
              </a:rPr>
              <a:t>TCN Input Tensor: </a:t>
            </a:r>
            <a:r>
              <a:rPr lang="en" sz="1200">
                <a:solidFill>
                  <a:schemeClr val="dk1"/>
                </a:solidFill>
                <a:latin typeface="DM Sans"/>
                <a:ea typeface="DM Sans"/>
                <a:cs typeface="DM Sans"/>
                <a:sym typeface="DM Sans"/>
              </a:rPr>
              <a:t> [N_clients, T_months, 62_features]</a:t>
            </a:r>
            <a:endParaRPr sz="1200">
              <a:solidFill>
                <a:schemeClr val="dk1"/>
              </a:solidFill>
              <a:latin typeface="DM Sans"/>
              <a:ea typeface="DM Sans"/>
              <a:cs typeface="DM Sans"/>
              <a:sym typeface="DM Sans"/>
            </a:endParaRPr>
          </a:p>
        </p:txBody>
      </p:sp>
      <p:sp>
        <p:nvSpPr>
          <p:cNvPr id="534" name="Google Shape;534;p49"/>
          <p:cNvSpPr txBox="1"/>
          <p:nvPr>
            <p:ph idx="12" type="sldNum"/>
          </p:nvPr>
        </p:nvSpPr>
        <p:spPr>
          <a:xfrm>
            <a:off x="8461460" y="4726725"/>
            <a:ext cx="548700" cy="3093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535" name="Google Shape;535;p49"/>
          <p:cNvPicPr preferRelativeResize="0"/>
          <p:nvPr/>
        </p:nvPicPr>
        <p:blipFill>
          <a:blip r:embed="rId20">
            <a:alphaModFix/>
          </a:blip>
          <a:stretch>
            <a:fillRect/>
          </a:stretch>
        </p:blipFill>
        <p:spPr>
          <a:xfrm>
            <a:off x="4726575" y="1459750"/>
            <a:ext cx="3118875" cy="996000"/>
          </a:xfrm>
          <a:prstGeom prst="rect">
            <a:avLst/>
          </a:prstGeom>
          <a:noFill/>
          <a:ln>
            <a:noFill/>
          </a:ln>
        </p:spPr>
      </p:pic>
      <p:sp>
        <p:nvSpPr>
          <p:cNvPr id="536" name="Google Shape;536;p49"/>
          <p:cNvSpPr txBox="1"/>
          <p:nvPr/>
        </p:nvSpPr>
        <p:spPr>
          <a:xfrm>
            <a:off x="4770225" y="1465575"/>
            <a:ext cx="2124300" cy="9960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115000"/>
              </a:lnSpc>
              <a:spcBef>
                <a:spcPts val="1400"/>
              </a:spcBef>
              <a:spcAft>
                <a:spcPts val="400"/>
              </a:spcAft>
              <a:buNone/>
            </a:pPr>
            <a:r>
              <a:rPr b="1" lang="en" sz="1100">
                <a:solidFill>
                  <a:schemeClr val="dk1"/>
                </a:solidFill>
              </a:rPr>
              <a:t>Monthly Aggregation</a:t>
            </a:r>
            <a:br>
              <a:rPr b="1" lang="en" sz="1100">
                <a:solidFill>
                  <a:schemeClr val="dk1"/>
                </a:solidFill>
              </a:rPr>
            </a:br>
            <a:r>
              <a:rPr lang="en" sz="900">
                <a:solidFill>
                  <a:schemeClr val="dk1"/>
                </a:solidFill>
              </a:rPr>
              <a:t>Daily events (geo, dialogue, transactions) → </a:t>
            </a:r>
            <a:r>
              <a:rPr b="1" lang="en" sz="900">
                <a:solidFill>
                  <a:schemeClr val="dk1"/>
                </a:solidFill>
              </a:rPr>
              <a:t>1 monthly feature vector (62 features)</a:t>
            </a:r>
            <a:br>
              <a:rPr b="1" lang="en" sz="700">
                <a:solidFill>
                  <a:schemeClr val="dk1"/>
                </a:solidFill>
              </a:rPr>
            </a:br>
            <a:r>
              <a:rPr b="1" lang="en" sz="900">
                <a:solidFill>
                  <a:schemeClr val="dk1"/>
                </a:solidFill>
              </a:rPr>
              <a:t>1 timestep = 1 calendar month</a:t>
            </a:r>
            <a:endParaRPr b="1" sz="900">
              <a:solidFill>
                <a:schemeClr val="dk1"/>
              </a:solidFill>
            </a:endParaRPr>
          </a:p>
        </p:txBody>
      </p:sp>
      <p:sp>
        <p:nvSpPr>
          <p:cNvPr id="537" name="Google Shape;537;p49"/>
          <p:cNvSpPr txBox="1"/>
          <p:nvPr/>
        </p:nvSpPr>
        <p:spPr>
          <a:xfrm>
            <a:off x="6981625" y="1465563"/>
            <a:ext cx="2017500" cy="9960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1400"/>
              </a:spcBef>
              <a:spcAft>
                <a:spcPts val="400"/>
              </a:spcAft>
              <a:buNone/>
            </a:pPr>
            <a:r>
              <a:rPr b="1" lang="en" sz="1100">
                <a:solidFill>
                  <a:schemeClr val="dk1"/>
                </a:solidFill>
              </a:rPr>
              <a:t>Sequence Length</a:t>
            </a:r>
            <a:br>
              <a:rPr b="1" lang="en" sz="1100">
                <a:solidFill>
                  <a:schemeClr val="dk1"/>
                </a:solidFill>
              </a:rPr>
            </a:br>
            <a:r>
              <a:rPr b="1" lang="en" sz="900">
                <a:solidFill>
                  <a:schemeClr val="dk1"/>
                </a:solidFill>
              </a:rPr>
              <a:t>Entire available behavioral history per client</a:t>
            </a:r>
            <a:br>
              <a:rPr b="1" lang="en" sz="900">
                <a:solidFill>
                  <a:schemeClr val="dk1"/>
                </a:solidFill>
              </a:rPr>
            </a:br>
            <a:r>
              <a:rPr lang="en" sz="900">
                <a:solidFill>
                  <a:schemeClr val="dk1"/>
                </a:solidFill>
              </a:rPr>
              <a:t>Prediction - </a:t>
            </a:r>
            <a:r>
              <a:rPr b="1" lang="en" sz="900">
                <a:solidFill>
                  <a:schemeClr val="dk1"/>
                </a:solidFill>
              </a:rPr>
              <a:t>most recent month T</a:t>
            </a:r>
            <a:endParaRPr b="1" sz="900">
              <a:solidFill>
                <a:schemeClr val="dk1"/>
              </a:solidFill>
            </a:endParaRPr>
          </a:p>
        </p:txBody>
      </p:sp>
      <p:pic>
        <p:nvPicPr>
          <p:cNvPr id="538" name="Google Shape;538;p49"/>
          <p:cNvPicPr preferRelativeResize="0"/>
          <p:nvPr/>
        </p:nvPicPr>
        <p:blipFill>
          <a:blip r:embed="rId21">
            <a:alphaModFix/>
          </a:blip>
          <a:stretch>
            <a:fillRect/>
          </a:stretch>
        </p:blipFill>
        <p:spPr>
          <a:xfrm>
            <a:off x="2355149" y="4390950"/>
            <a:ext cx="890744" cy="3252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2" name="Shape 542"/>
        <p:cNvGrpSpPr/>
        <p:nvPr/>
      </p:nvGrpSpPr>
      <p:grpSpPr>
        <a:xfrm>
          <a:off x="0" y="0"/>
          <a:ext cx="0" cy="0"/>
          <a:chOff x="0" y="0"/>
          <a:chExt cx="0" cy="0"/>
        </a:xfrm>
      </p:grpSpPr>
      <p:sp>
        <p:nvSpPr>
          <p:cNvPr id="543" name="Google Shape;543;p50"/>
          <p:cNvSpPr txBox="1"/>
          <p:nvPr>
            <p:ph idx="12" type="sldNum"/>
          </p:nvPr>
        </p:nvSpPr>
        <p:spPr>
          <a:xfrm>
            <a:off x="8461460" y="4726725"/>
            <a:ext cx="548700" cy="3093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44" name="Google Shape;544;p50"/>
          <p:cNvSpPr txBox="1"/>
          <p:nvPr>
            <p:ph idx="1" type="body"/>
          </p:nvPr>
        </p:nvSpPr>
        <p:spPr>
          <a:xfrm>
            <a:off x="2657270" y="4726725"/>
            <a:ext cx="1492800" cy="3093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t/>
            </a:r>
            <a:endParaRPr/>
          </a:p>
        </p:txBody>
      </p:sp>
      <p:sp>
        <p:nvSpPr>
          <p:cNvPr id="545" name="Google Shape;545;p50"/>
          <p:cNvSpPr txBox="1"/>
          <p:nvPr>
            <p:ph idx="2" type="body"/>
          </p:nvPr>
        </p:nvSpPr>
        <p:spPr>
          <a:xfrm>
            <a:off x="155625" y="4726725"/>
            <a:ext cx="1492800" cy="3093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t/>
            </a:r>
            <a:endParaRPr/>
          </a:p>
        </p:txBody>
      </p:sp>
      <p:sp>
        <p:nvSpPr>
          <p:cNvPr id="546" name="Google Shape;546;p50"/>
          <p:cNvSpPr txBox="1"/>
          <p:nvPr>
            <p:ph type="title"/>
          </p:nvPr>
        </p:nvSpPr>
        <p:spPr>
          <a:xfrm>
            <a:off x="146450" y="186948"/>
            <a:ext cx="4506900" cy="1189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50"/>
          <p:cNvSpPr txBox="1"/>
          <p:nvPr>
            <p:ph idx="3" type="body"/>
          </p:nvPr>
        </p:nvSpPr>
        <p:spPr>
          <a:xfrm>
            <a:off x="5028550" y="230050"/>
            <a:ext cx="3538200" cy="17391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t/>
            </a:r>
            <a:endParaRPr/>
          </a:p>
        </p:txBody>
      </p:sp>
      <p:pic>
        <p:nvPicPr>
          <p:cNvPr id="548" name="Google Shape;548;p50"/>
          <p:cNvPicPr preferRelativeResize="0"/>
          <p:nvPr/>
        </p:nvPicPr>
        <p:blipFill>
          <a:blip r:embed="rId3">
            <a:alphaModFix/>
          </a:blip>
          <a:stretch>
            <a:fillRect/>
          </a:stretch>
        </p:blipFill>
        <p:spPr>
          <a:xfrm>
            <a:off x="-47800" y="0"/>
            <a:ext cx="9191800" cy="5219975"/>
          </a:xfrm>
          <a:prstGeom prst="rect">
            <a:avLst/>
          </a:prstGeom>
          <a:noFill/>
          <a:ln>
            <a:noFill/>
          </a:ln>
        </p:spPr>
      </p:pic>
      <p:sp>
        <p:nvSpPr>
          <p:cNvPr id="549" name="Google Shape;549;p50"/>
          <p:cNvSpPr txBox="1"/>
          <p:nvPr/>
        </p:nvSpPr>
        <p:spPr>
          <a:xfrm>
            <a:off x="355975" y="211675"/>
            <a:ext cx="8560800" cy="51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700">
                <a:solidFill>
                  <a:schemeClr val="dk1"/>
                </a:solidFill>
                <a:latin typeface="DM Sans"/>
                <a:ea typeface="DM Sans"/>
                <a:cs typeface="DM Sans"/>
                <a:sym typeface="DM Sans"/>
              </a:rPr>
              <a:t>TCN Outperforms Tabular Baseline in Predictive Power and Business Impact</a:t>
            </a:r>
            <a:endParaRPr b="1" sz="1700">
              <a:solidFill>
                <a:schemeClr val="dk1"/>
              </a:solidFill>
              <a:latin typeface="DM Sans"/>
              <a:ea typeface="DM Sans"/>
              <a:cs typeface="DM Sans"/>
              <a:sym typeface="DM Sans"/>
            </a:endParaRPr>
          </a:p>
        </p:txBody>
      </p:sp>
      <p:pic>
        <p:nvPicPr>
          <p:cNvPr id="550" name="Google Shape;550;p50" title="Screenshot 2025-12-03 at 23.55.11.png"/>
          <p:cNvPicPr preferRelativeResize="0"/>
          <p:nvPr/>
        </p:nvPicPr>
        <p:blipFill>
          <a:blip r:embed="rId4">
            <a:alphaModFix/>
          </a:blip>
          <a:stretch>
            <a:fillRect/>
          </a:stretch>
        </p:blipFill>
        <p:spPr>
          <a:xfrm>
            <a:off x="521882" y="1045550"/>
            <a:ext cx="4131468" cy="1526200"/>
          </a:xfrm>
          <a:prstGeom prst="rect">
            <a:avLst/>
          </a:prstGeom>
          <a:noFill/>
          <a:ln>
            <a:noFill/>
          </a:ln>
        </p:spPr>
      </p:pic>
      <p:sp>
        <p:nvSpPr>
          <p:cNvPr id="551" name="Google Shape;551;p50"/>
          <p:cNvSpPr txBox="1"/>
          <p:nvPr/>
        </p:nvSpPr>
        <p:spPr>
          <a:xfrm>
            <a:off x="1348888" y="721675"/>
            <a:ext cx="2540100" cy="28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chemeClr val="dk1"/>
                </a:solidFill>
              </a:rPr>
              <a:t>Model Performance Metrics</a:t>
            </a:r>
            <a:endParaRPr b="1" sz="1200">
              <a:solidFill>
                <a:schemeClr val="dk1"/>
              </a:solidFill>
            </a:endParaRPr>
          </a:p>
        </p:txBody>
      </p:sp>
      <p:sp>
        <p:nvSpPr>
          <p:cNvPr id="552" name="Google Shape;552;p50"/>
          <p:cNvSpPr txBox="1"/>
          <p:nvPr/>
        </p:nvSpPr>
        <p:spPr>
          <a:xfrm>
            <a:off x="1443175" y="2511125"/>
            <a:ext cx="2193600" cy="28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chemeClr val="dk1"/>
                </a:solidFill>
                <a:latin typeface="DM Sans"/>
                <a:ea typeface="DM Sans"/>
                <a:cs typeface="DM Sans"/>
                <a:sym typeface="DM Sans"/>
              </a:rPr>
              <a:t>Cumulative Gain Curve</a:t>
            </a:r>
            <a:endParaRPr b="1" sz="1200">
              <a:solidFill>
                <a:schemeClr val="dk1"/>
              </a:solidFill>
              <a:latin typeface="DM Sans"/>
              <a:ea typeface="DM Sans"/>
              <a:cs typeface="DM Sans"/>
              <a:sym typeface="DM Sans"/>
            </a:endParaRPr>
          </a:p>
        </p:txBody>
      </p:sp>
      <p:sp>
        <p:nvSpPr>
          <p:cNvPr id="553" name="Google Shape;553;p50"/>
          <p:cNvSpPr txBox="1"/>
          <p:nvPr/>
        </p:nvSpPr>
        <p:spPr>
          <a:xfrm>
            <a:off x="5700850" y="637400"/>
            <a:ext cx="2193600" cy="28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chemeClr val="dk1"/>
                </a:solidFill>
                <a:latin typeface="DM Sans"/>
                <a:ea typeface="DM Sans"/>
                <a:cs typeface="DM Sans"/>
                <a:sym typeface="DM Sans"/>
              </a:rPr>
              <a:t>Cumulative Lift Curve</a:t>
            </a:r>
            <a:endParaRPr b="1" sz="1200">
              <a:solidFill>
                <a:schemeClr val="dk1"/>
              </a:solidFill>
              <a:latin typeface="DM Sans"/>
              <a:ea typeface="DM Sans"/>
              <a:cs typeface="DM Sans"/>
              <a:sym typeface="DM Sans"/>
            </a:endParaRPr>
          </a:p>
        </p:txBody>
      </p:sp>
      <p:pic>
        <p:nvPicPr>
          <p:cNvPr id="554" name="Google Shape;554;p50"/>
          <p:cNvPicPr preferRelativeResize="0"/>
          <p:nvPr/>
        </p:nvPicPr>
        <p:blipFill>
          <a:blip r:embed="rId5">
            <a:alphaModFix/>
          </a:blip>
          <a:stretch>
            <a:fillRect/>
          </a:stretch>
        </p:blipFill>
        <p:spPr>
          <a:xfrm>
            <a:off x="8611350" y="104875"/>
            <a:ext cx="437650" cy="398450"/>
          </a:xfrm>
          <a:prstGeom prst="rect">
            <a:avLst/>
          </a:prstGeom>
          <a:noFill/>
          <a:ln>
            <a:noFill/>
          </a:ln>
        </p:spPr>
      </p:pic>
      <p:pic>
        <p:nvPicPr>
          <p:cNvPr id="555" name="Google Shape;555;p50"/>
          <p:cNvPicPr preferRelativeResize="0"/>
          <p:nvPr/>
        </p:nvPicPr>
        <p:blipFill>
          <a:blip r:embed="rId6">
            <a:alphaModFix/>
          </a:blip>
          <a:stretch>
            <a:fillRect/>
          </a:stretch>
        </p:blipFill>
        <p:spPr>
          <a:xfrm>
            <a:off x="1141700" y="2799726"/>
            <a:ext cx="2692692" cy="2236300"/>
          </a:xfrm>
          <a:prstGeom prst="rect">
            <a:avLst/>
          </a:prstGeom>
          <a:noFill/>
          <a:ln>
            <a:noFill/>
          </a:ln>
        </p:spPr>
      </p:pic>
      <p:sp>
        <p:nvSpPr>
          <p:cNvPr id="556" name="Google Shape;556;p50"/>
          <p:cNvSpPr txBox="1"/>
          <p:nvPr/>
        </p:nvSpPr>
        <p:spPr>
          <a:xfrm>
            <a:off x="3889000" y="3879775"/>
            <a:ext cx="1876200" cy="5100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100">
                <a:solidFill>
                  <a:schemeClr val="dk1"/>
                </a:solidFill>
              </a:rPr>
              <a:t>Targeting top 20% identifies ~80% of churners</a:t>
            </a:r>
            <a:br>
              <a:rPr lang="en" sz="1100">
                <a:solidFill>
                  <a:schemeClr val="dk1"/>
                </a:solidFill>
              </a:rPr>
            </a:br>
            <a:endParaRPr sz="1100">
              <a:solidFill>
                <a:schemeClr val="dk1"/>
              </a:solidFill>
            </a:endParaRPr>
          </a:p>
          <a:p>
            <a:pPr indent="0" lvl="0" marL="0" rtl="0" algn="l">
              <a:spcBef>
                <a:spcPts val="0"/>
              </a:spcBef>
              <a:spcAft>
                <a:spcPts val="0"/>
              </a:spcAft>
              <a:buNone/>
            </a:pPr>
            <a:r>
              <a:t/>
            </a:r>
            <a:endParaRPr b="1" sz="1100">
              <a:solidFill>
                <a:schemeClr val="dk1"/>
              </a:solidFill>
            </a:endParaRPr>
          </a:p>
        </p:txBody>
      </p:sp>
      <p:cxnSp>
        <p:nvCxnSpPr>
          <p:cNvPr id="557" name="Google Shape;557;p50"/>
          <p:cNvCxnSpPr/>
          <p:nvPr/>
        </p:nvCxnSpPr>
        <p:spPr>
          <a:xfrm>
            <a:off x="2001200" y="3377050"/>
            <a:ext cx="1876200" cy="519600"/>
          </a:xfrm>
          <a:prstGeom prst="straightConnector1">
            <a:avLst/>
          </a:prstGeom>
          <a:noFill/>
          <a:ln cap="flat" cmpd="sng" w="9525">
            <a:solidFill>
              <a:schemeClr val="dk1"/>
            </a:solidFill>
            <a:prstDash val="solid"/>
            <a:round/>
            <a:headEnd len="med" w="med" type="none"/>
            <a:tailEnd len="med" w="med" type="triangle"/>
          </a:ln>
        </p:spPr>
      </p:cxnSp>
      <p:pic>
        <p:nvPicPr>
          <p:cNvPr id="558" name="Google Shape;558;p50"/>
          <p:cNvPicPr preferRelativeResize="0"/>
          <p:nvPr/>
        </p:nvPicPr>
        <p:blipFill>
          <a:blip r:embed="rId7">
            <a:alphaModFix/>
          </a:blip>
          <a:stretch>
            <a:fillRect/>
          </a:stretch>
        </p:blipFill>
        <p:spPr>
          <a:xfrm>
            <a:off x="5153050" y="936775"/>
            <a:ext cx="3289200" cy="2727900"/>
          </a:xfrm>
          <a:prstGeom prst="rect">
            <a:avLst/>
          </a:prstGeom>
          <a:noFill/>
          <a:ln>
            <a:noFill/>
          </a:ln>
        </p:spPr>
      </p:pic>
      <p:sp>
        <p:nvSpPr>
          <p:cNvPr id="559" name="Google Shape;559;p50"/>
          <p:cNvSpPr txBox="1"/>
          <p:nvPr/>
        </p:nvSpPr>
        <p:spPr>
          <a:xfrm>
            <a:off x="7170750" y="1680650"/>
            <a:ext cx="1746000" cy="471300"/>
          </a:xfrm>
          <a:prstGeom prst="rect">
            <a:avLst/>
          </a:prstGeom>
          <a:noFill/>
          <a:ln cap="flat" cmpd="sng" w="2857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DM Sans"/>
                <a:ea typeface="DM Sans"/>
                <a:cs typeface="DM Sans"/>
                <a:sym typeface="DM Sans"/>
              </a:rPr>
              <a:t>Targeting top 10% delivers ~5× lift vs random</a:t>
            </a:r>
            <a:endParaRPr sz="1000">
              <a:solidFill>
                <a:schemeClr val="dk1"/>
              </a:solidFill>
              <a:latin typeface="DM Sans"/>
              <a:ea typeface="DM Sans"/>
              <a:cs typeface="DM Sans"/>
              <a:sym typeface="DM Sans"/>
            </a:endParaRPr>
          </a:p>
        </p:txBody>
      </p:sp>
      <p:cxnSp>
        <p:nvCxnSpPr>
          <p:cNvPr id="560" name="Google Shape;560;p50"/>
          <p:cNvCxnSpPr>
            <a:endCxn id="559" idx="1"/>
          </p:cNvCxnSpPr>
          <p:nvPr/>
        </p:nvCxnSpPr>
        <p:spPr>
          <a:xfrm>
            <a:off x="5590050" y="1241000"/>
            <a:ext cx="1580700" cy="675300"/>
          </a:xfrm>
          <a:prstGeom prst="straightConnector1">
            <a:avLst/>
          </a:prstGeom>
          <a:noFill/>
          <a:ln cap="flat" cmpd="sng" w="9525">
            <a:solidFill>
              <a:schemeClr val="dk1"/>
            </a:solidFill>
            <a:prstDash val="solid"/>
            <a:round/>
            <a:headEnd len="med" w="med" type="none"/>
            <a:tailEnd len="med" w="med" type="triangle"/>
          </a:ln>
        </p:spPr>
      </p:cxnSp>
      <p:sp>
        <p:nvSpPr>
          <p:cNvPr id="561" name="Google Shape;561;p50"/>
          <p:cNvSpPr txBox="1"/>
          <p:nvPr/>
        </p:nvSpPr>
        <p:spPr>
          <a:xfrm>
            <a:off x="6426950" y="4050525"/>
            <a:ext cx="2443800" cy="75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chemeClr val="dk1"/>
                </a:solidFill>
                <a:latin typeface="DM Sans"/>
                <a:ea typeface="DM Sans"/>
                <a:cs typeface="DM Sans"/>
                <a:sym typeface="DM Sans"/>
              </a:rPr>
              <a:t>TCN</a:t>
            </a:r>
            <a:r>
              <a:rPr lang="en" sz="1200">
                <a:solidFill>
                  <a:schemeClr val="dk1"/>
                </a:solidFill>
                <a:latin typeface="DM Sans"/>
                <a:ea typeface="DM Sans"/>
                <a:cs typeface="DM Sans"/>
                <a:sym typeface="DM Sans"/>
              </a:rPr>
              <a:t> </a:t>
            </a:r>
            <a:r>
              <a:rPr lang="en" sz="1200">
                <a:solidFill>
                  <a:schemeClr val="dk1"/>
                </a:solidFill>
                <a:latin typeface="DM Sans"/>
                <a:ea typeface="DM Sans"/>
                <a:cs typeface="DM Sans"/>
                <a:sym typeface="DM Sans"/>
              </a:rPr>
              <a:t>marginally </a:t>
            </a:r>
            <a:r>
              <a:rPr b="1" lang="en" sz="1800">
                <a:solidFill>
                  <a:schemeClr val="dk1"/>
                </a:solidFill>
                <a:latin typeface="DM Sans"/>
                <a:ea typeface="DM Sans"/>
                <a:cs typeface="DM Sans"/>
                <a:sym typeface="DM Sans"/>
              </a:rPr>
              <a:t>outperforms</a:t>
            </a:r>
            <a:r>
              <a:rPr lang="en" sz="1200">
                <a:solidFill>
                  <a:schemeClr val="dk1"/>
                </a:solidFill>
                <a:latin typeface="DM Sans"/>
                <a:ea typeface="DM Sans"/>
                <a:cs typeface="DM Sans"/>
                <a:sym typeface="DM Sans"/>
              </a:rPr>
              <a:t> our baseline </a:t>
            </a:r>
            <a:r>
              <a:rPr b="1" lang="en" sz="1200">
                <a:solidFill>
                  <a:schemeClr val="dk1"/>
                </a:solidFill>
                <a:latin typeface="DM Sans"/>
                <a:ea typeface="DM Sans"/>
                <a:cs typeface="DM Sans"/>
                <a:sym typeface="DM Sans"/>
              </a:rPr>
              <a:t>LightGBM</a:t>
            </a:r>
            <a:endParaRPr b="1" sz="1200">
              <a:solidFill>
                <a:schemeClr val="dk1"/>
              </a:solidFill>
              <a:latin typeface="DM Sans"/>
              <a:ea typeface="DM Sans"/>
              <a:cs typeface="DM Sans"/>
              <a:sym typeface="DM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5" name="Shape 565"/>
        <p:cNvGrpSpPr/>
        <p:nvPr/>
      </p:nvGrpSpPr>
      <p:grpSpPr>
        <a:xfrm>
          <a:off x="0" y="0"/>
          <a:ext cx="0" cy="0"/>
          <a:chOff x="0" y="0"/>
          <a:chExt cx="0" cy="0"/>
        </a:xfrm>
      </p:grpSpPr>
      <p:sp>
        <p:nvSpPr>
          <p:cNvPr id="566" name="Google Shape;566;p51"/>
          <p:cNvSpPr txBox="1"/>
          <p:nvPr>
            <p:ph idx="12" type="sldNum"/>
          </p:nvPr>
        </p:nvSpPr>
        <p:spPr>
          <a:xfrm>
            <a:off x="8461460" y="4726725"/>
            <a:ext cx="548700" cy="3093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67" name="Google Shape;567;p51"/>
          <p:cNvSpPr txBox="1"/>
          <p:nvPr>
            <p:ph idx="1" type="body"/>
          </p:nvPr>
        </p:nvSpPr>
        <p:spPr>
          <a:xfrm>
            <a:off x="2657270" y="4726725"/>
            <a:ext cx="1492800" cy="3093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t/>
            </a:r>
            <a:endParaRPr/>
          </a:p>
        </p:txBody>
      </p:sp>
      <p:sp>
        <p:nvSpPr>
          <p:cNvPr id="568" name="Google Shape;568;p51"/>
          <p:cNvSpPr txBox="1"/>
          <p:nvPr>
            <p:ph idx="2" type="body"/>
          </p:nvPr>
        </p:nvSpPr>
        <p:spPr>
          <a:xfrm>
            <a:off x="155625" y="4726725"/>
            <a:ext cx="1492800" cy="3093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t/>
            </a:r>
            <a:endParaRPr/>
          </a:p>
        </p:txBody>
      </p:sp>
      <p:sp>
        <p:nvSpPr>
          <p:cNvPr id="569" name="Google Shape;569;p51"/>
          <p:cNvSpPr txBox="1"/>
          <p:nvPr>
            <p:ph type="title"/>
          </p:nvPr>
        </p:nvSpPr>
        <p:spPr>
          <a:xfrm>
            <a:off x="146450" y="186948"/>
            <a:ext cx="4506900" cy="1189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51"/>
          <p:cNvSpPr txBox="1"/>
          <p:nvPr>
            <p:ph idx="3" type="body"/>
          </p:nvPr>
        </p:nvSpPr>
        <p:spPr>
          <a:xfrm>
            <a:off x="5028550" y="230050"/>
            <a:ext cx="3538200" cy="17391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t/>
            </a:r>
            <a:endParaRPr/>
          </a:p>
        </p:txBody>
      </p:sp>
      <p:pic>
        <p:nvPicPr>
          <p:cNvPr id="571" name="Google Shape;571;p51"/>
          <p:cNvPicPr preferRelativeResize="0"/>
          <p:nvPr/>
        </p:nvPicPr>
        <p:blipFill>
          <a:blip r:embed="rId3">
            <a:alphaModFix/>
          </a:blip>
          <a:stretch>
            <a:fillRect/>
          </a:stretch>
        </p:blipFill>
        <p:spPr>
          <a:xfrm>
            <a:off x="0" y="0"/>
            <a:ext cx="9144000" cy="5143500"/>
          </a:xfrm>
          <a:prstGeom prst="rect">
            <a:avLst/>
          </a:prstGeom>
          <a:noFill/>
          <a:ln>
            <a:noFill/>
          </a:ln>
        </p:spPr>
      </p:pic>
      <p:pic>
        <p:nvPicPr>
          <p:cNvPr id="572" name="Google Shape;572;p51"/>
          <p:cNvPicPr preferRelativeResize="0"/>
          <p:nvPr/>
        </p:nvPicPr>
        <p:blipFill>
          <a:blip r:embed="rId4">
            <a:alphaModFix/>
          </a:blip>
          <a:stretch>
            <a:fillRect/>
          </a:stretch>
        </p:blipFill>
        <p:spPr>
          <a:xfrm>
            <a:off x="67100" y="108300"/>
            <a:ext cx="4405574" cy="758575"/>
          </a:xfrm>
          <a:prstGeom prst="rect">
            <a:avLst/>
          </a:prstGeom>
          <a:noFill/>
          <a:ln>
            <a:noFill/>
          </a:ln>
        </p:spPr>
      </p:pic>
      <p:pic>
        <p:nvPicPr>
          <p:cNvPr id="573" name="Google Shape;573;p51"/>
          <p:cNvPicPr preferRelativeResize="0"/>
          <p:nvPr/>
        </p:nvPicPr>
        <p:blipFill>
          <a:blip r:embed="rId5">
            <a:alphaModFix/>
          </a:blip>
          <a:stretch>
            <a:fillRect/>
          </a:stretch>
        </p:blipFill>
        <p:spPr>
          <a:xfrm>
            <a:off x="67100" y="1432875"/>
            <a:ext cx="4699925" cy="2078597"/>
          </a:xfrm>
          <a:prstGeom prst="rect">
            <a:avLst/>
          </a:prstGeom>
          <a:noFill/>
          <a:ln>
            <a:noFill/>
          </a:ln>
        </p:spPr>
      </p:pic>
      <p:sp>
        <p:nvSpPr>
          <p:cNvPr id="574" name="Google Shape;574;p51"/>
          <p:cNvSpPr txBox="1"/>
          <p:nvPr/>
        </p:nvSpPr>
        <p:spPr>
          <a:xfrm>
            <a:off x="168550" y="1042425"/>
            <a:ext cx="3407400" cy="38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chemeClr val="dk1"/>
                </a:solidFill>
                <a:latin typeface="DM Sans"/>
                <a:ea typeface="DM Sans"/>
                <a:cs typeface="DM Sans"/>
                <a:sym typeface="DM Sans"/>
              </a:rPr>
              <a:t>Top 5 Global Churn Signals (Client Level)</a:t>
            </a:r>
            <a:endParaRPr b="1" sz="1200">
              <a:solidFill>
                <a:schemeClr val="dk1"/>
              </a:solidFill>
              <a:latin typeface="DM Sans"/>
              <a:ea typeface="DM Sans"/>
              <a:cs typeface="DM Sans"/>
              <a:sym typeface="DM Sans"/>
            </a:endParaRPr>
          </a:p>
        </p:txBody>
      </p:sp>
      <p:pic>
        <p:nvPicPr>
          <p:cNvPr id="575" name="Google Shape;575;p51"/>
          <p:cNvPicPr preferRelativeResize="0"/>
          <p:nvPr/>
        </p:nvPicPr>
        <p:blipFill>
          <a:blip r:embed="rId6">
            <a:alphaModFix/>
          </a:blip>
          <a:stretch>
            <a:fillRect/>
          </a:stretch>
        </p:blipFill>
        <p:spPr>
          <a:xfrm>
            <a:off x="3669350" y="708400"/>
            <a:ext cx="1952100" cy="668050"/>
          </a:xfrm>
          <a:prstGeom prst="rect">
            <a:avLst/>
          </a:prstGeom>
          <a:noFill/>
          <a:ln>
            <a:noFill/>
          </a:ln>
        </p:spPr>
      </p:pic>
      <p:cxnSp>
        <p:nvCxnSpPr>
          <p:cNvPr id="576" name="Google Shape;576;p51"/>
          <p:cNvCxnSpPr>
            <a:endCxn id="575" idx="1"/>
          </p:cNvCxnSpPr>
          <p:nvPr/>
        </p:nvCxnSpPr>
        <p:spPr>
          <a:xfrm flipH="1" rot="10800000">
            <a:off x="2474750" y="1042425"/>
            <a:ext cx="1194600" cy="879600"/>
          </a:xfrm>
          <a:prstGeom prst="straightConnector1">
            <a:avLst/>
          </a:prstGeom>
          <a:noFill/>
          <a:ln cap="flat" cmpd="sng" w="9525">
            <a:solidFill>
              <a:srgbClr val="FF0000"/>
            </a:solidFill>
            <a:prstDash val="solid"/>
            <a:round/>
            <a:headEnd len="med" w="med" type="none"/>
            <a:tailEnd len="med" w="med" type="triangle"/>
          </a:ln>
        </p:spPr>
      </p:cxnSp>
      <p:pic>
        <p:nvPicPr>
          <p:cNvPr id="577" name="Google Shape;577;p51"/>
          <p:cNvPicPr preferRelativeResize="0"/>
          <p:nvPr/>
        </p:nvPicPr>
        <p:blipFill>
          <a:blip r:embed="rId7">
            <a:alphaModFix/>
          </a:blip>
          <a:stretch>
            <a:fillRect/>
          </a:stretch>
        </p:blipFill>
        <p:spPr>
          <a:xfrm>
            <a:off x="5714846" y="605950"/>
            <a:ext cx="3407429" cy="4273374"/>
          </a:xfrm>
          <a:prstGeom prst="rect">
            <a:avLst/>
          </a:prstGeom>
          <a:noFill/>
          <a:ln>
            <a:noFill/>
          </a:ln>
        </p:spPr>
      </p:pic>
      <p:sp>
        <p:nvSpPr>
          <p:cNvPr id="578" name="Google Shape;578;p51"/>
          <p:cNvSpPr txBox="1"/>
          <p:nvPr/>
        </p:nvSpPr>
        <p:spPr>
          <a:xfrm>
            <a:off x="2794000" y="3735925"/>
            <a:ext cx="2420400" cy="87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100">
                <a:solidFill>
                  <a:schemeClr val="dk1"/>
                </a:solidFill>
                <a:latin typeface="DM Sans"/>
                <a:ea typeface="DM Sans"/>
                <a:cs typeface="DM Sans"/>
                <a:sym typeface="DM Sans"/>
              </a:rPr>
              <a:t>High-risk </a:t>
            </a:r>
            <a:r>
              <a:rPr b="1" lang="en" sz="1900">
                <a:solidFill>
                  <a:schemeClr val="dk1"/>
                </a:solidFill>
                <a:latin typeface="DM Sans"/>
                <a:ea typeface="DM Sans"/>
                <a:cs typeface="DM Sans"/>
                <a:sym typeface="DM Sans"/>
              </a:rPr>
              <a:t>patterns</a:t>
            </a:r>
            <a:r>
              <a:rPr lang="en" sz="1300">
                <a:solidFill>
                  <a:schemeClr val="dk1"/>
                </a:solidFill>
                <a:latin typeface="DM Sans"/>
                <a:ea typeface="DM Sans"/>
                <a:cs typeface="DM Sans"/>
                <a:sym typeface="DM Sans"/>
              </a:rPr>
              <a:t> visible across global and </a:t>
            </a:r>
            <a:r>
              <a:rPr lang="en" sz="1300">
                <a:solidFill>
                  <a:schemeClr val="dk1"/>
                </a:solidFill>
                <a:latin typeface="DM Sans"/>
                <a:ea typeface="DM Sans"/>
                <a:cs typeface="DM Sans"/>
                <a:sym typeface="DM Sans"/>
              </a:rPr>
              <a:t>individual</a:t>
            </a:r>
            <a:r>
              <a:rPr lang="en" sz="1300">
                <a:solidFill>
                  <a:schemeClr val="dk1"/>
                </a:solidFill>
                <a:latin typeface="DM Sans"/>
                <a:ea typeface="DM Sans"/>
                <a:cs typeface="DM Sans"/>
                <a:sym typeface="DM Sans"/>
              </a:rPr>
              <a:t> levels</a:t>
            </a:r>
            <a:endParaRPr sz="1300">
              <a:solidFill>
                <a:schemeClr val="dk1"/>
              </a:solidFill>
              <a:latin typeface="DM Sans"/>
              <a:ea typeface="DM Sans"/>
              <a:cs typeface="DM Sans"/>
              <a:sym typeface="DM Sans"/>
            </a:endParaRPr>
          </a:p>
        </p:txBody>
      </p:sp>
      <p:cxnSp>
        <p:nvCxnSpPr>
          <p:cNvPr id="579" name="Google Shape;579;p51"/>
          <p:cNvCxnSpPr>
            <a:stCxn id="573" idx="2"/>
          </p:cNvCxnSpPr>
          <p:nvPr/>
        </p:nvCxnSpPr>
        <p:spPr>
          <a:xfrm>
            <a:off x="2417062" y="3511472"/>
            <a:ext cx="429900" cy="309000"/>
          </a:xfrm>
          <a:prstGeom prst="straightConnector1">
            <a:avLst/>
          </a:prstGeom>
          <a:noFill/>
          <a:ln cap="flat" cmpd="sng" w="9525">
            <a:solidFill>
              <a:schemeClr val="dk1"/>
            </a:solidFill>
            <a:prstDash val="solid"/>
            <a:round/>
            <a:headEnd len="med" w="med" type="none"/>
            <a:tailEnd len="med" w="med" type="triangle"/>
          </a:ln>
        </p:spPr>
      </p:cxnSp>
      <p:cxnSp>
        <p:nvCxnSpPr>
          <p:cNvPr id="580" name="Google Shape;580;p51"/>
          <p:cNvCxnSpPr/>
          <p:nvPr/>
        </p:nvCxnSpPr>
        <p:spPr>
          <a:xfrm flipH="1">
            <a:off x="4169852" y="3188875"/>
            <a:ext cx="1545000" cy="780000"/>
          </a:xfrm>
          <a:prstGeom prst="straightConnector1">
            <a:avLst/>
          </a:prstGeom>
          <a:noFill/>
          <a:ln cap="flat" cmpd="sng" w="9525">
            <a:solidFill>
              <a:schemeClr val="dk1"/>
            </a:solidFill>
            <a:prstDash val="solid"/>
            <a:round/>
            <a:headEnd len="med" w="med" type="none"/>
            <a:tailEnd len="med" w="med" type="triangle"/>
          </a:ln>
        </p:spPr>
      </p:cxnSp>
      <p:pic>
        <p:nvPicPr>
          <p:cNvPr id="581" name="Google Shape;581;p51"/>
          <p:cNvPicPr preferRelativeResize="0"/>
          <p:nvPr/>
        </p:nvPicPr>
        <p:blipFill>
          <a:blip r:embed="rId8">
            <a:alphaModFix/>
          </a:blip>
          <a:stretch>
            <a:fillRect/>
          </a:stretch>
        </p:blipFill>
        <p:spPr>
          <a:xfrm>
            <a:off x="8572500" y="143675"/>
            <a:ext cx="437650" cy="3984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1F1EF"/>
        </a:solidFill>
      </p:bgPr>
    </p:bg>
    <p:spTree>
      <p:nvGrpSpPr>
        <p:cNvPr id="585" name="Shape 585"/>
        <p:cNvGrpSpPr/>
        <p:nvPr/>
      </p:nvGrpSpPr>
      <p:grpSpPr>
        <a:xfrm>
          <a:off x="0" y="0"/>
          <a:ext cx="0" cy="0"/>
          <a:chOff x="0" y="0"/>
          <a:chExt cx="0" cy="0"/>
        </a:xfrm>
      </p:grpSpPr>
      <p:sp>
        <p:nvSpPr>
          <p:cNvPr id="586" name="Google Shape;586;p52"/>
          <p:cNvSpPr txBox="1"/>
          <p:nvPr>
            <p:ph idx="12" type="sldNum"/>
          </p:nvPr>
        </p:nvSpPr>
        <p:spPr>
          <a:xfrm>
            <a:off x="8461460" y="4726725"/>
            <a:ext cx="548700" cy="3093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87" name="Google Shape;587;p52"/>
          <p:cNvSpPr txBox="1"/>
          <p:nvPr>
            <p:ph idx="1" type="body"/>
          </p:nvPr>
        </p:nvSpPr>
        <p:spPr>
          <a:xfrm>
            <a:off x="2657270" y="4726725"/>
            <a:ext cx="1492800" cy="3093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t/>
            </a:r>
            <a:endParaRPr/>
          </a:p>
        </p:txBody>
      </p:sp>
      <p:sp>
        <p:nvSpPr>
          <p:cNvPr id="588" name="Google Shape;588;p52"/>
          <p:cNvSpPr txBox="1"/>
          <p:nvPr>
            <p:ph idx="2" type="body"/>
          </p:nvPr>
        </p:nvSpPr>
        <p:spPr>
          <a:xfrm>
            <a:off x="155625" y="4726725"/>
            <a:ext cx="1492800" cy="3093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t/>
            </a:r>
            <a:endParaRPr/>
          </a:p>
        </p:txBody>
      </p:sp>
      <p:sp>
        <p:nvSpPr>
          <p:cNvPr id="589" name="Google Shape;589;p52"/>
          <p:cNvSpPr txBox="1"/>
          <p:nvPr>
            <p:ph type="title"/>
          </p:nvPr>
        </p:nvSpPr>
        <p:spPr>
          <a:xfrm>
            <a:off x="146450" y="186948"/>
            <a:ext cx="4506900" cy="1189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Conclusion &amp; Future Work</a:t>
            </a:r>
            <a:endParaRPr/>
          </a:p>
        </p:txBody>
      </p:sp>
      <p:pic>
        <p:nvPicPr>
          <p:cNvPr id="590" name="Google Shape;590;p52"/>
          <p:cNvPicPr preferRelativeResize="0"/>
          <p:nvPr/>
        </p:nvPicPr>
        <p:blipFill>
          <a:blip r:embed="rId3">
            <a:alphaModFix/>
          </a:blip>
          <a:stretch>
            <a:fillRect/>
          </a:stretch>
        </p:blipFill>
        <p:spPr>
          <a:xfrm>
            <a:off x="8572500" y="143675"/>
            <a:ext cx="437650" cy="398450"/>
          </a:xfrm>
          <a:prstGeom prst="rect">
            <a:avLst/>
          </a:prstGeom>
          <a:noFill/>
          <a:ln>
            <a:noFill/>
          </a:ln>
        </p:spPr>
      </p:pic>
      <p:sp>
        <p:nvSpPr>
          <p:cNvPr id="591" name="Google Shape;591;p52"/>
          <p:cNvSpPr txBox="1"/>
          <p:nvPr/>
        </p:nvSpPr>
        <p:spPr>
          <a:xfrm>
            <a:off x="452600" y="1316725"/>
            <a:ext cx="8064900" cy="3253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b="1" lang="en" sz="1600">
                <a:solidFill>
                  <a:schemeClr val="dk1"/>
                </a:solidFill>
              </a:rPr>
              <a:t>Conclusion</a:t>
            </a:r>
            <a:endParaRPr b="1" sz="1600">
              <a:solidFill>
                <a:schemeClr val="dk1"/>
              </a:solidFill>
            </a:endParaRPr>
          </a:p>
          <a:p>
            <a:pPr indent="-311150" lvl="0" marL="457200" rtl="0" algn="l">
              <a:lnSpc>
                <a:spcPct val="115000"/>
              </a:lnSpc>
              <a:spcBef>
                <a:spcPts val="1200"/>
              </a:spcBef>
              <a:spcAft>
                <a:spcPts val="0"/>
              </a:spcAft>
              <a:buClr>
                <a:schemeClr val="dk1"/>
              </a:buClr>
              <a:buSzPts val="1300"/>
              <a:buChar char="●"/>
            </a:pPr>
            <a:r>
              <a:rPr lang="en" sz="1300">
                <a:solidFill>
                  <a:schemeClr val="dk1"/>
                </a:solidFill>
              </a:rPr>
              <a:t>By combining transaction, geo, and dialogue data, we created models that tell us of why customers churn.</a:t>
            </a:r>
            <a:endParaRPr sz="1300">
              <a:solidFill>
                <a:schemeClr val="dk1"/>
              </a:solidFill>
            </a:endParaRPr>
          </a:p>
          <a:p>
            <a:pPr indent="-311150" lvl="0" marL="457200" rtl="0" algn="l">
              <a:lnSpc>
                <a:spcPct val="115000"/>
              </a:lnSpc>
              <a:spcBef>
                <a:spcPts val="0"/>
              </a:spcBef>
              <a:spcAft>
                <a:spcPts val="0"/>
              </a:spcAft>
              <a:buClr>
                <a:schemeClr val="dk1"/>
              </a:buClr>
              <a:buSzPts val="1300"/>
              <a:buChar char="●"/>
            </a:pPr>
            <a:r>
              <a:rPr lang="en" sz="1300">
                <a:solidFill>
                  <a:schemeClr val="dk1"/>
                </a:solidFill>
              </a:rPr>
              <a:t>Models like XGBoost, LightGBM, and GRU performed well and highlighted key churn signals such as recency and engagement.</a:t>
            </a:r>
            <a:endParaRPr sz="1300">
              <a:solidFill>
                <a:schemeClr val="dk1"/>
              </a:solidFill>
            </a:endParaRPr>
          </a:p>
          <a:p>
            <a:pPr indent="-311150" lvl="0" marL="457200" rtl="0" algn="l">
              <a:lnSpc>
                <a:spcPct val="115000"/>
              </a:lnSpc>
              <a:spcBef>
                <a:spcPts val="0"/>
              </a:spcBef>
              <a:spcAft>
                <a:spcPts val="0"/>
              </a:spcAft>
              <a:buClr>
                <a:schemeClr val="dk1"/>
              </a:buClr>
              <a:buSzPts val="1300"/>
              <a:buChar char="●"/>
            </a:pPr>
            <a:r>
              <a:rPr lang="en" sz="1300">
                <a:solidFill>
                  <a:schemeClr val="dk1"/>
                </a:solidFill>
              </a:rPr>
              <a:t>Feature importance allows us to pinpoint which aspect of customer behavior are the most predictive of churning.</a:t>
            </a:r>
            <a:endParaRPr sz="1300">
              <a:solidFill>
                <a:schemeClr val="dk1"/>
              </a:solidFill>
            </a:endParaRPr>
          </a:p>
          <a:p>
            <a:pPr indent="0" lvl="0" marL="0" rtl="0" algn="l">
              <a:lnSpc>
                <a:spcPct val="115000"/>
              </a:lnSpc>
              <a:spcBef>
                <a:spcPts val="1200"/>
              </a:spcBef>
              <a:spcAft>
                <a:spcPts val="0"/>
              </a:spcAft>
              <a:buNone/>
            </a:pPr>
            <a:r>
              <a:rPr b="1" lang="en" sz="1600">
                <a:solidFill>
                  <a:schemeClr val="dk1"/>
                </a:solidFill>
              </a:rPr>
              <a:t>Future Wor</a:t>
            </a:r>
            <a:r>
              <a:rPr b="1" lang="en" sz="1600">
                <a:solidFill>
                  <a:schemeClr val="dk1"/>
                </a:solidFill>
              </a:rPr>
              <a:t>k</a:t>
            </a:r>
            <a:endParaRPr b="1" sz="1600">
              <a:solidFill>
                <a:schemeClr val="dk1"/>
              </a:solidFill>
            </a:endParaRPr>
          </a:p>
          <a:p>
            <a:pPr indent="-311150" lvl="0" marL="457200" rtl="0" algn="l">
              <a:lnSpc>
                <a:spcPct val="115000"/>
              </a:lnSpc>
              <a:spcBef>
                <a:spcPts val="1200"/>
              </a:spcBef>
              <a:spcAft>
                <a:spcPts val="0"/>
              </a:spcAft>
              <a:buClr>
                <a:schemeClr val="dk1"/>
              </a:buClr>
              <a:buSzPts val="1300"/>
              <a:buChar char="●"/>
            </a:pPr>
            <a:r>
              <a:rPr lang="en" sz="1300">
                <a:solidFill>
                  <a:schemeClr val="dk1"/>
                </a:solidFill>
              </a:rPr>
              <a:t>Test our models on the 2024 to 2025 data to see if our models still predict churners accurately.</a:t>
            </a:r>
            <a:endParaRPr sz="1300">
              <a:solidFill>
                <a:schemeClr val="dk1"/>
              </a:solidFill>
            </a:endParaRPr>
          </a:p>
          <a:p>
            <a:pPr indent="-311150" lvl="0" marL="457200" rtl="0" algn="l">
              <a:lnSpc>
                <a:spcPct val="115000"/>
              </a:lnSpc>
              <a:spcBef>
                <a:spcPts val="0"/>
              </a:spcBef>
              <a:spcAft>
                <a:spcPts val="0"/>
              </a:spcAft>
              <a:buClr>
                <a:schemeClr val="dk1"/>
              </a:buClr>
              <a:buSzPts val="1300"/>
              <a:buChar char="●"/>
            </a:pPr>
            <a:r>
              <a:rPr lang="en" sz="1300">
                <a:solidFill>
                  <a:schemeClr val="dk1"/>
                </a:solidFill>
              </a:rPr>
              <a:t>Convert model results into actions </a:t>
            </a:r>
            <a:r>
              <a:rPr lang="en" sz="1300">
                <a:solidFill>
                  <a:schemeClr val="dk1"/>
                </a:solidFill>
              </a:rPr>
              <a:t>so business teams can act quickly (e.g. send promos before a customer churns).</a:t>
            </a:r>
            <a:endParaRPr sz="1300">
              <a:solidFill>
                <a:schemeClr val="dk1"/>
              </a:solidFill>
            </a:endParaRPr>
          </a:p>
        </p:txBody>
      </p:sp>
      <p:pic>
        <p:nvPicPr>
          <p:cNvPr id="592" name="Google Shape;592;p52"/>
          <p:cNvPicPr preferRelativeResize="0"/>
          <p:nvPr/>
        </p:nvPicPr>
        <p:blipFill rotWithShape="1">
          <a:blip r:embed="rId4">
            <a:alphaModFix/>
          </a:blip>
          <a:srcRect b="11000" l="0" r="0" t="0"/>
          <a:stretch/>
        </p:blipFill>
        <p:spPr>
          <a:xfrm>
            <a:off x="0" y="94626"/>
            <a:ext cx="9010151" cy="4475900"/>
          </a:xfrm>
          <a:prstGeom prst="rect">
            <a:avLst/>
          </a:prstGeom>
          <a:noFill/>
          <a:ln>
            <a:noFill/>
          </a:ln>
        </p:spPr>
      </p:pic>
      <p:pic>
        <p:nvPicPr>
          <p:cNvPr id="593" name="Google Shape;593;p52"/>
          <p:cNvPicPr preferRelativeResize="0"/>
          <p:nvPr/>
        </p:nvPicPr>
        <p:blipFill>
          <a:blip r:embed="rId5">
            <a:alphaModFix/>
          </a:blip>
          <a:stretch>
            <a:fillRect/>
          </a:stretch>
        </p:blipFill>
        <p:spPr>
          <a:xfrm>
            <a:off x="6148925" y="4834475"/>
            <a:ext cx="2995075" cy="289100"/>
          </a:xfrm>
          <a:prstGeom prst="rect">
            <a:avLst/>
          </a:prstGeom>
          <a:noFill/>
          <a:ln>
            <a:noFill/>
          </a:ln>
        </p:spPr>
      </p:pic>
      <p:pic>
        <p:nvPicPr>
          <p:cNvPr id="594" name="Google Shape;594;p52"/>
          <p:cNvPicPr preferRelativeResize="0"/>
          <p:nvPr/>
        </p:nvPicPr>
        <p:blipFill>
          <a:blip r:embed="rId6">
            <a:alphaModFix/>
          </a:blip>
          <a:stretch>
            <a:fillRect/>
          </a:stretch>
        </p:blipFill>
        <p:spPr>
          <a:xfrm>
            <a:off x="0" y="0"/>
            <a:ext cx="9144000" cy="342900"/>
          </a:xfrm>
          <a:prstGeom prst="rect">
            <a:avLst/>
          </a:prstGeom>
          <a:noFill/>
          <a:ln>
            <a:noFill/>
          </a:ln>
        </p:spPr>
      </p:pic>
      <p:pic>
        <p:nvPicPr>
          <p:cNvPr id="595" name="Google Shape;595;p52"/>
          <p:cNvPicPr preferRelativeResize="0"/>
          <p:nvPr/>
        </p:nvPicPr>
        <p:blipFill>
          <a:blip r:embed="rId6">
            <a:alphaModFix/>
          </a:blip>
          <a:stretch>
            <a:fillRect/>
          </a:stretch>
        </p:blipFill>
        <p:spPr>
          <a:xfrm>
            <a:off x="8815925" y="0"/>
            <a:ext cx="328075" cy="5143500"/>
          </a:xfrm>
          <a:prstGeom prst="rect">
            <a:avLst/>
          </a:prstGeom>
          <a:noFill/>
          <a:ln>
            <a:noFill/>
          </a:ln>
        </p:spPr>
      </p:pic>
      <p:pic>
        <p:nvPicPr>
          <p:cNvPr id="596" name="Google Shape;596;p52"/>
          <p:cNvPicPr preferRelativeResize="0"/>
          <p:nvPr/>
        </p:nvPicPr>
        <p:blipFill>
          <a:blip r:embed="rId3">
            <a:alphaModFix/>
          </a:blip>
          <a:stretch>
            <a:fillRect/>
          </a:stretch>
        </p:blipFill>
        <p:spPr>
          <a:xfrm>
            <a:off x="8635975" y="94625"/>
            <a:ext cx="437650" cy="398450"/>
          </a:xfrm>
          <a:prstGeom prst="rect">
            <a:avLst/>
          </a:prstGeom>
          <a:noFill/>
          <a:ln>
            <a:noFill/>
          </a:ln>
        </p:spPr>
      </p:pic>
      <p:sp>
        <p:nvSpPr>
          <p:cNvPr id="597" name="Google Shape;597;p52"/>
          <p:cNvSpPr/>
          <p:nvPr/>
        </p:nvSpPr>
        <p:spPr>
          <a:xfrm>
            <a:off x="260600" y="891550"/>
            <a:ext cx="8656200" cy="1837800"/>
          </a:xfrm>
          <a:prstGeom prst="rect">
            <a:avLst/>
          </a:prstGeom>
          <a:solidFill>
            <a:srgbClr val="EDF1F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598" name="Google Shape;598;p52"/>
          <p:cNvSpPr txBox="1"/>
          <p:nvPr/>
        </p:nvSpPr>
        <p:spPr>
          <a:xfrm>
            <a:off x="0" y="775850"/>
            <a:ext cx="3398400" cy="1874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700">
                <a:solidFill>
                  <a:schemeClr val="dk1"/>
                </a:solidFill>
              </a:rPr>
              <a:t>🎯 Insights</a:t>
            </a:r>
            <a:endParaRPr b="1" sz="1700">
              <a:solidFill>
                <a:schemeClr val="dk1"/>
              </a:solidFill>
            </a:endParaRPr>
          </a:p>
          <a:p>
            <a:pPr indent="-298450" lvl="0" marL="457200" rtl="0" algn="l">
              <a:lnSpc>
                <a:spcPct val="115000"/>
              </a:lnSpc>
              <a:spcBef>
                <a:spcPts val="400"/>
              </a:spcBef>
              <a:spcAft>
                <a:spcPts val="0"/>
              </a:spcAft>
              <a:buClr>
                <a:schemeClr val="dk1"/>
              </a:buClr>
              <a:buSzPts val="1100"/>
              <a:buChar char="●"/>
            </a:pPr>
            <a:r>
              <a:rPr b="1" lang="en" sz="1100">
                <a:solidFill>
                  <a:schemeClr val="dk1"/>
                </a:solidFill>
              </a:rPr>
              <a:t>TCN Model is Best:</a:t>
            </a:r>
            <a:r>
              <a:rPr lang="en" sz="1100">
                <a:solidFill>
                  <a:schemeClr val="dk1"/>
                </a:solidFill>
              </a:rPr>
              <a:t> Our new model tracks behavior over time for churn prediction.</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b="1" lang="en" sz="1100">
                <a:solidFill>
                  <a:schemeClr val="dk1"/>
                </a:solidFill>
              </a:rPr>
              <a:t>High Accuracy:</a:t>
            </a:r>
            <a:r>
              <a:rPr lang="en" sz="1100">
                <a:solidFill>
                  <a:schemeClr val="dk1"/>
                </a:solidFill>
              </a:rPr>
              <a:t> The model is highly accurate and explains risk clearly (SHAP).</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b="1" lang="en" sz="1100">
                <a:solidFill>
                  <a:schemeClr val="dk1"/>
                </a:solidFill>
              </a:rPr>
              <a:t>Early Detection:</a:t>
            </a:r>
            <a:r>
              <a:rPr lang="en" sz="1100">
                <a:solidFill>
                  <a:schemeClr val="dk1"/>
                </a:solidFill>
              </a:rPr>
              <a:t> We identified key behavioral drops (transactions, engagement) for early warning.</a:t>
            </a:r>
            <a:endParaRPr sz="1100">
              <a:solidFill>
                <a:schemeClr val="dk1"/>
              </a:solidFill>
            </a:endParaRPr>
          </a:p>
        </p:txBody>
      </p:sp>
      <p:sp>
        <p:nvSpPr>
          <p:cNvPr id="599" name="Google Shape;599;p52"/>
          <p:cNvSpPr txBox="1"/>
          <p:nvPr/>
        </p:nvSpPr>
        <p:spPr>
          <a:xfrm>
            <a:off x="3264400" y="775850"/>
            <a:ext cx="3113100" cy="1874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700">
                <a:solidFill>
                  <a:schemeClr val="dk1"/>
                </a:solidFill>
              </a:rPr>
              <a:t>📈 Business Impact</a:t>
            </a:r>
            <a:endParaRPr b="1" sz="1700">
              <a:solidFill>
                <a:schemeClr val="dk1"/>
              </a:solidFill>
            </a:endParaRPr>
          </a:p>
          <a:p>
            <a:pPr indent="-298450" lvl="0" marL="457200" rtl="0" algn="l">
              <a:lnSpc>
                <a:spcPct val="115000"/>
              </a:lnSpc>
              <a:spcBef>
                <a:spcPts val="400"/>
              </a:spcBef>
              <a:spcAft>
                <a:spcPts val="0"/>
              </a:spcAft>
              <a:buClr>
                <a:schemeClr val="dk1"/>
              </a:buClr>
              <a:buSzPts val="1100"/>
              <a:buChar char="●"/>
            </a:pPr>
            <a:r>
              <a:rPr b="1" lang="en" sz="1100">
                <a:solidFill>
                  <a:schemeClr val="dk1"/>
                </a:solidFill>
              </a:rPr>
              <a:t>Be Proactive:</a:t>
            </a:r>
            <a:r>
              <a:rPr lang="en" sz="1100">
                <a:solidFill>
                  <a:schemeClr val="dk1"/>
                </a:solidFill>
              </a:rPr>
              <a:t> Switching to proactive intervention </a:t>
            </a:r>
            <a:r>
              <a:rPr lang="en" sz="1100">
                <a:solidFill>
                  <a:schemeClr val="dk1"/>
                </a:solidFill>
              </a:rPr>
              <a:t>to </a:t>
            </a:r>
            <a:r>
              <a:rPr lang="en" sz="1100">
                <a:solidFill>
                  <a:schemeClr val="dk1"/>
                </a:solidFill>
              </a:rPr>
              <a:t>cut lost revenue.</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b="1" lang="en" sz="1100">
                <a:solidFill>
                  <a:schemeClr val="dk1"/>
                </a:solidFill>
              </a:rPr>
              <a:t>Targeted ROI:</a:t>
            </a:r>
            <a:r>
              <a:rPr lang="en" sz="1100">
                <a:solidFill>
                  <a:schemeClr val="dk1"/>
                </a:solidFill>
              </a:rPr>
              <a:t> Targeting the </a:t>
            </a:r>
            <a:r>
              <a:rPr b="1" lang="en" sz="1100">
                <a:solidFill>
                  <a:schemeClr val="dk1"/>
                </a:solidFill>
              </a:rPr>
              <a:t>top 20%</a:t>
            </a:r>
            <a:r>
              <a:rPr lang="en" sz="1100">
                <a:solidFill>
                  <a:schemeClr val="dk1"/>
                </a:solidFill>
              </a:rPr>
              <a:t> of at-risk clients saves </a:t>
            </a:r>
            <a:r>
              <a:rPr b="1" lang="en" sz="1100">
                <a:solidFill>
                  <a:schemeClr val="dk1"/>
                </a:solidFill>
              </a:rPr>
              <a:t>&gt;80%</a:t>
            </a:r>
            <a:r>
              <a:rPr lang="en" sz="1100">
                <a:solidFill>
                  <a:schemeClr val="dk1"/>
                </a:solidFill>
              </a:rPr>
              <a:t> of churners.</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b="1" lang="en" sz="1100">
                <a:solidFill>
                  <a:schemeClr val="dk1"/>
                </a:solidFill>
              </a:rPr>
              <a:t>Personalized Offers:</a:t>
            </a:r>
            <a:r>
              <a:rPr lang="en" sz="1100">
                <a:solidFill>
                  <a:schemeClr val="dk1"/>
                </a:solidFill>
              </a:rPr>
              <a:t> We use model insights to send offers to customers</a:t>
            </a:r>
            <a:endParaRPr sz="1100">
              <a:solidFill>
                <a:schemeClr val="dk1"/>
              </a:solidFill>
            </a:endParaRPr>
          </a:p>
        </p:txBody>
      </p:sp>
      <p:sp>
        <p:nvSpPr>
          <p:cNvPr id="600" name="Google Shape;600;p52"/>
          <p:cNvSpPr txBox="1"/>
          <p:nvPr/>
        </p:nvSpPr>
        <p:spPr>
          <a:xfrm>
            <a:off x="6206247" y="773770"/>
            <a:ext cx="2853000" cy="1936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800"/>
              </a:spcBef>
              <a:spcAft>
                <a:spcPts val="0"/>
              </a:spcAft>
              <a:buNone/>
            </a:pPr>
            <a:r>
              <a:rPr b="1" lang="en" sz="1700">
                <a:solidFill>
                  <a:schemeClr val="dk1"/>
                </a:solidFill>
              </a:rPr>
              <a:t>🚀 Future Work</a:t>
            </a:r>
            <a:endParaRPr b="1" sz="1700">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 sz="1100">
                <a:solidFill>
                  <a:schemeClr val="dk1"/>
                </a:solidFill>
              </a:rPr>
              <a:t>Add More Data:</a:t>
            </a:r>
            <a:r>
              <a:rPr lang="en" sz="1100">
                <a:solidFill>
                  <a:schemeClr val="dk1"/>
                </a:solidFill>
              </a:rPr>
              <a:t> Use the newest data to test model</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b="1" lang="en" sz="1100">
                <a:solidFill>
                  <a:schemeClr val="dk1"/>
                </a:solidFill>
              </a:rPr>
              <a:t>Test and Deploy:</a:t>
            </a:r>
            <a:r>
              <a:rPr lang="en" sz="1100">
                <a:solidFill>
                  <a:schemeClr val="dk1"/>
                </a:solidFill>
              </a:rPr>
              <a:t> Launch real-time scoring and A/B testing to prove strategy works.</a:t>
            </a:r>
            <a:endParaRPr sz="1100">
              <a:solidFill>
                <a:schemeClr val="dk1"/>
              </a:solidFill>
            </a:endParaRPr>
          </a:p>
          <a:p>
            <a:pPr indent="0" lvl="0" marL="457200" rtl="0" algn="l">
              <a:lnSpc>
                <a:spcPct val="115000"/>
              </a:lnSpc>
              <a:spcBef>
                <a:spcPts val="1200"/>
              </a:spcBef>
              <a:spcAft>
                <a:spcPts val="1200"/>
              </a:spcAft>
              <a:buNone/>
            </a:pPr>
            <a:r>
              <a:t/>
            </a:r>
            <a:endParaRPr sz="1100">
              <a:solidFill>
                <a:schemeClr val="dk1"/>
              </a:solidFill>
            </a:endParaRPr>
          </a:p>
        </p:txBody>
      </p:sp>
      <p:pic>
        <p:nvPicPr>
          <p:cNvPr id="601" name="Google Shape;601;p52"/>
          <p:cNvPicPr preferRelativeResize="0"/>
          <p:nvPr/>
        </p:nvPicPr>
        <p:blipFill>
          <a:blip r:embed="rId7">
            <a:alphaModFix/>
          </a:blip>
          <a:stretch>
            <a:fillRect/>
          </a:stretch>
        </p:blipFill>
        <p:spPr>
          <a:xfrm>
            <a:off x="25" y="4485600"/>
            <a:ext cx="9144000" cy="637975"/>
          </a:xfrm>
          <a:prstGeom prst="rect">
            <a:avLst/>
          </a:prstGeom>
          <a:noFill/>
          <a:ln>
            <a:noFill/>
          </a:ln>
        </p:spPr>
      </p:pic>
      <p:pic>
        <p:nvPicPr>
          <p:cNvPr id="602" name="Google Shape;602;p52"/>
          <p:cNvPicPr preferRelativeResize="0"/>
          <p:nvPr/>
        </p:nvPicPr>
        <p:blipFill>
          <a:blip r:embed="rId8">
            <a:alphaModFix/>
          </a:blip>
          <a:stretch>
            <a:fillRect/>
          </a:stretch>
        </p:blipFill>
        <p:spPr>
          <a:xfrm flipH="1" rot="10800000">
            <a:off x="4703225" y="3212950"/>
            <a:ext cx="1245725" cy="464550"/>
          </a:xfrm>
          <a:prstGeom prst="rect">
            <a:avLst/>
          </a:prstGeom>
          <a:noFill/>
          <a:ln>
            <a:noFill/>
          </a:ln>
        </p:spPr>
      </p:pic>
      <p:sp>
        <p:nvSpPr>
          <p:cNvPr id="603" name="Google Shape;603;p52"/>
          <p:cNvSpPr txBox="1"/>
          <p:nvPr/>
        </p:nvSpPr>
        <p:spPr>
          <a:xfrm>
            <a:off x="4703225" y="3185100"/>
            <a:ext cx="1415100" cy="46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100">
                <a:solidFill>
                  <a:schemeClr val="dk1"/>
                </a:solidFill>
                <a:latin typeface="DM Sans"/>
                <a:ea typeface="DM Sans"/>
                <a:cs typeface="DM Sans"/>
                <a:sym typeface="DM Sans"/>
              </a:rPr>
              <a:t>Churn Risk Score (0-99)</a:t>
            </a:r>
            <a:endParaRPr b="1" sz="1100">
              <a:solidFill>
                <a:schemeClr val="dk1"/>
              </a:solidFill>
              <a:latin typeface="DM Sans"/>
              <a:ea typeface="DM Sans"/>
              <a:cs typeface="DM Sans"/>
              <a:sym typeface="DM Sans"/>
            </a:endParaRPr>
          </a:p>
        </p:txBody>
      </p:sp>
      <p:pic>
        <p:nvPicPr>
          <p:cNvPr id="604" name="Google Shape;604;p52"/>
          <p:cNvPicPr preferRelativeResize="0"/>
          <p:nvPr/>
        </p:nvPicPr>
        <p:blipFill>
          <a:blip r:embed="rId9">
            <a:alphaModFix/>
          </a:blip>
          <a:stretch>
            <a:fillRect/>
          </a:stretch>
        </p:blipFill>
        <p:spPr>
          <a:xfrm flipH="1" rot="10800000">
            <a:off x="4703225" y="3940225"/>
            <a:ext cx="1564225" cy="427000"/>
          </a:xfrm>
          <a:prstGeom prst="rect">
            <a:avLst/>
          </a:prstGeom>
          <a:noFill/>
          <a:ln>
            <a:noFill/>
          </a:ln>
        </p:spPr>
      </p:pic>
      <p:sp>
        <p:nvSpPr>
          <p:cNvPr id="605" name="Google Shape;605;p52"/>
          <p:cNvSpPr txBox="1"/>
          <p:nvPr/>
        </p:nvSpPr>
        <p:spPr>
          <a:xfrm>
            <a:off x="4625525" y="3882350"/>
            <a:ext cx="1492800" cy="398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100">
                <a:solidFill>
                  <a:schemeClr val="dk1"/>
                </a:solidFill>
                <a:latin typeface="DM Sans"/>
                <a:ea typeface="DM Sans"/>
                <a:cs typeface="DM Sans"/>
                <a:sym typeface="DM Sans"/>
              </a:rPr>
              <a:t>Key Churn Drivers </a:t>
            </a:r>
            <a:endParaRPr b="1" sz="1100">
              <a:solidFill>
                <a:schemeClr val="dk1"/>
              </a:solidFill>
              <a:latin typeface="DM Sans"/>
              <a:ea typeface="DM Sans"/>
              <a:cs typeface="DM Sans"/>
              <a:sym typeface="DM Sans"/>
            </a:endParaRPr>
          </a:p>
          <a:p>
            <a:pPr indent="0" lvl="0" marL="0" rtl="0" algn="ctr">
              <a:spcBef>
                <a:spcPts val="0"/>
              </a:spcBef>
              <a:spcAft>
                <a:spcPts val="0"/>
              </a:spcAft>
              <a:buNone/>
            </a:pPr>
            <a:r>
              <a:rPr b="1" lang="en" sz="1100">
                <a:solidFill>
                  <a:schemeClr val="dk1"/>
                </a:solidFill>
                <a:latin typeface="DM Sans"/>
                <a:ea typeface="DM Sans"/>
                <a:cs typeface="DM Sans"/>
                <a:sym typeface="DM Sans"/>
              </a:rPr>
              <a:t>(The “Why’s”)</a:t>
            </a:r>
            <a:endParaRPr b="1" sz="1100">
              <a:solidFill>
                <a:schemeClr val="dk1"/>
              </a:solidFill>
              <a:latin typeface="DM Sans"/>
              <a:ea typeface="DM Sans"/>
              <a:cs typeface="DM Sans"/>
              <a:sym typeface="DM Sans"/>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9" name="Shape 609"/>
        <p:cNvGrpSpPr/>
        <p:nvPr/>
      </p:nvGrpSpPr>
      <p:grpSpPr>
        <a:xfrm>
          <a:off x="0" y="0"/>
          <a:ext cx="0" cy="0"/>
          <a:chOff x="0" y="0"/>
          <a:chExt cx="0" cy="0"/>
        </a:xfrm>
      </p:grpSpPr>
      <p:sp>
        <p:nvSpPr>
          <p:cNvPr id="610" name="Google Shape;610;p53"/>
          <p:cNvSpPr txBox="1"/>
          <p:nvPr>
            <p:ph idx="1" type="body"/>
          </p:nvPr>
        </p:nvSpPr>
        <p:spPr>
          <a:xfrm>
            <a:off x="2657270" y="4726725"/>
            <a:ext cx="1492800" cy="3093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t/>
            </a:r>
            <a:endParaRPr/>
          </a:p>
        </p:txBody>
      </p:sp>
      <p:sp>
        <p:nvSpPr>
          <p:cNvPr id="611" name="Google Shape;611;p53"/>
          <p:cNvSpPr txBox="1"/>
          <p:nvPr>
            <p:ph idx="2" type="body"/>
          </p:nvPr>
        </p:nvSpPr>
        <p:spPr>
          <a:xfrm>
            <a:off x="155625" y="4726725"/>
            <a:ext cx="1492800" cy="3093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t/>
            </a:r>
            <a:endParaRPr/>
          </a:p>
        </p:txBody>
      </p:sp>
      <p:pic>
        <p:nvPicPr>
          <p:cNvPr id="612" name="Google Shape;612;p53"/>
          <p:cNvPicPr preferRelativeResize="0"/>
          <p:nvPr/>
        </p:nvPicPr>
        <p:blipFill>
          <a:blip r:embed="rId3">
            <a:alphaModFix/>
          </a:blip>
          <a:stretch>
            <a:fillRect/>
          </a:stretch>
        </p:blipFill>
        <p:spPr>
          <a:xfrm>
            <a:off x="0" y="0"/>
            <a:ext cx="9144000" cy="5143497"/>
          </a:xfrm>
          <a:prstGeom prst="rect">
            <a:avLst/>
          </a:prstGeom>
          <a:noFill/>
          <a:ln>
            <a:noFill/>
          </a:ln>
        </p:spPr>
      </p:pic>
      <p:sp>
        <p:nvSpPr>
          <p:cNvPr id="613" name="Google Shape;613;p53"/>
          <p:cNvSpPr txBox="1"/>
          <p:nvPr>
            <p:ph type="title"/>
          </p:nvPr>
        </p:nvSpPr>
        <p:spPr>
          <a:xfrm>
            <a:off x="146450" y="309300"/>
            <a:ext cx="7916700" cy="77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Leakage Prevention Validation</a:t>
            </a:r>
            <a:endParaRPr/>
          </a:p>
        </p:txBody>
      </p:sp>
      <p:cxnSp>
        <p:nvCxnSpPr>
          <p:cNvPr id="614" name="Google Shape;614;p53"/>
          <p:cNvCxnSpPr/>
          <p:nvPr/>
        </p:nvCxnSpPr>
        <p:spPr>
          <a:xfrm>
            <a:off x="4564450" y="961925"/>
            <a:ext cx="18900" cy="3970200"/>
          </a:xfrm>
          <a:prstGeom prst="straightConnector1">
            <a:avLst/>
          </a:prstGeom>
          <a:noFill/>
          <a:ln cap="flat" cmpd="sng" w="9525">
            <a:solidFill>
              <a:schemeClr val="dk1"/>
            </a:solidFill>
            <a:prstDash val="solid"/>
            <a:round/>
            <a:headEnd len="med" w="med" type="none"/>
            <a:tailEnd len="med" w="med" type="none"/>
          </a:ln>
        </p:spPr>
      </p:cxnSp>
      <p:sp>
        <p:nvSpPr>
          <p:cNvPr id="615" name="Google Shape;615;p53"/>
          <p:cNvSpPr txBox="1"/>
          <p:nvPr/>
        </p:nvSpPr>
        <p:spPr>
          <a:xfrm>
            <a:off x="763900" y="1119825"/>
            <a:ext cx="3184500" cy="35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chemeClr val="dk1"/>
                </a:solidFill>
              </a:rPr>
              <a:t>Global Recency Blackout check</a:t>
            </a:r>
            <a:endParaRPr b="1" sz="1200">
              <a:solidFill>
                <a:schemeClr val="dk1"/>
              </a:solidFill>
            </a:endParaRPr>
          </a:p>
        </p:txBody>
      </p:sp>
      <p:sp>
        <p:nvSpPr>
          <p:cNvPr id="616" name="Google Shape;616;p53"/>
          <p:cNvSpPr txBox="1"/>
          <p:nvPr/>
        </p:nvSpPr>
        <p:spPr>
          <a:xfrm>
            <a:off x="6148375" y="1020000"/>
            <a:ext cx="1556400" cy="35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chemeClr val="dk1"/>
                </a:solidFill>
              </a:rPr>
              <a:t>Feature </a:t>
            </a:r>
            <a:r>
              <a:rPr b="1" lang="en" sz="1200">
                <a:solidFill>
                  <a:schemeClr val="dk1"/>
                </a:solidFill>
              </a:rPr>
              <a:t> Level</a:t>
            </a:r>
            <a:endParaRPr b="1" sz="1200">
              <a:solidFill>
                <a:schemeClr val="dk1"/>
              </a:solidFill>
            </a:endParaRPr>
          </a:p>
        </p:txBody>
      </p:sp>
      <p:pic>
        <p:nvPicPr>
          <p:cNvPr id="617" name="Google Shape;617;p53"/>
          <p:cNvPicPr preferRelativeResize="0"/>
          <p:nvPr/>
        </p:nvPicPr>
        <p:blipFill>
          <a:blip r:embed="rId4">
            <a:alphaModFix/>
          </a:blip>
          <a:stretch>
            <a:fillRect/>
          </a:stretch>
        </p:blipFill>
        <p:spPr>
          <a:xfrm>
            <a:off x="956748" y="1636300"/>
            <a:ext cx="2515013" cy="2133262"/>
          </a:xfrm>
          <a:prstGeom prst="rect">
            <a:avLst/>
          </a:prstGeom>
          <a:noFill/>
          <a:ln>
            <a:noFill/>
          </a:ln>
        </p:spPr>
      </p:pic>
      <p:pic>
        <p:nvPicPr>
          <p:cNvPr id="618" name="Google Shape;618;p53"/>
          <p:cNvPicPr preferRelativeResize="0"/>
          <p:nvPr/>
        </p:nvPicPr>
        <p:blipFill>
          <a:blip r:embed="rId5">
            <a:alphaModFix/>
          </a:blip>
          <a:stretch>
            <a:fillRect/>
          </a:stretch>
        </p:blipFill>
        <p:spPr>
          <a:xfrm>
            <a:off x="4871325" y="1636275"/>
            <a:ext cx="4138825" cy="2026022"/>
          </a:xfrm>
          <a:prstGeom prst="rect">
            <a:avLst/>
          </a:prstGeom>
          <a:noFill/>
          <a:ln>
            <a:noFill/>
          </a:ln>
        </p:spPr>
      </p:pic>
      <p:sp>
        <p:nvSpPr>
          <p:cNvPr id="619" name="Google Shape;619;p53"/>
          <p:cNvSpPr txBox="1"/>
          <p:nvPr>
            <p:ph idx="12" type="sldNum"/>
          </p:nvPr>
        </p:nvSpPr>
        <p:spPr>
          <a:xfrm>
            <a:off x="8461460" y="4726725"/>
            <a:ext cx="548700" cy="3093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620" name="Google Shape;620;p53"/>
          <p:cNvSpPr txBox="1"/>
          <p:nvPr/>
        </p:nvSpPr>
        <p:spPr>
          <a:xfrm>
            <a:off x="956750" y="3769550"/>
            <a:ext cx="2999100" cy="60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DM Sans"/>
                <a:ea typeface="DM Sans"/>
                <a:cs typeface="DM Sans"/>
                <a:sym typeface="DM Sans"/>
              </a:rPr>
              <a:t>Strict temporal window confirmation</a:t>
            </a:r>
            <a:endParaRPr sz="1200">
              <a:solidFill>
                <a:schemeClr val="dk1"/>
              </a:solidFill>
              <a:latin typeface="DM Sans"/>
              <a:ea typeface="DM Sans"/>
              <a:cs typeface="DM Sans"/>
              <a:sym typeface="DM Sans"/>
            </a:endParaRPr>
          </a:p>
        </p:txBody>
      </p:sp>
      <p:sp>
        <p:nvSpPr>
          <p:cNvPr id="621" name="Google Shape;621;p53"/>
          <p:cNvSpPr txBox="1"/>
          <p:nvPr/>
        </p:nvSpPr>
        <p:spPr>
          <a:xfrm>
            <a:off x="5575475" y="3816650"/>
            <a:ext cx="2999100" cy="509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DM Sans"/>
                <a:ea typeface="DM Sans"/>
                <a:cs typeface="DM Sans"/>
                <a:sym typeface="DM Sans"/>
              </a:rPr>
              <a:t>Confirms that no single feature is a significant leakage source</a:t>
            </a:r>
            <a:endParaRPr sz="1200">
              <a:solidFill>
                <a:schemeClr val="dk1"/>
              </a:solidFill>
              <a:latin typeface="DM Sans"/>
              <a:ea typeface="DM Sans"/>
              <a:cs typeface="DM Sans"/>
              <a:sym typeface="DM Sans"/>
            </a:endParaRPr>
          </a:p>
        </p:txBody>
      </p:sp>
      <p:pic>
        <p:nvPicPr>
          <p:cNvPr id="622" name="Google Shape;622;p53"/>
          <p:cNvPicPr preferRelativeResize="0"/>
          <p:nvPr/>
        </p:nvPicPr>
        <p:blipFill>
          <a:blip r:embed="rId6">
            <a:alphaModFix/>
          </a:blip>
          <a:stretch>
            <a:fillRect/>
          </a:stretch>
        </p:blipFill>
        <p:spPr>
          <a:xfrm>
            <a:off x="8572500" y="143675"/>
            <a:ext cx="437650" cy="398450"/>
          </a:xfrm>
          <a:prstGeom prst="rect">
            <a:avLst/>
          </a:prstGeom>
          <a:noFill/>
          <a:ln>
            <a:noFill/>
          </a:ln>
        </p:spPr>
      </p:pic>
      <p:sp>
        <p:nvSpPr>
          <p:cNvPr id="623" name="Google Shape;623;p53"/>
          <p:cNvSpPr txBox="1"/>
          <p:nvPr/>
        </p:nvSpPr>
        <p:spPr>
          <a:xfrm>
            <a:off x="4093050" y="33600"/>
            <a:ext cx="957900" cy="30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DM Sans"/>
                <a:ea typeface="DM Sans"/>
                <a:cs typeface="DM Sans"/>
                <a:sym typeface="DM Sans"/>
              </a:rPr>
              <a:t>Appendix</a:t>
            </a:r>
            <a:endParaRPr sz="1200">
              <a:solidFill>
                <a:schemeClr val="dk1"/>
              </a:solidFill>
              <a:latin typeface="DM Sans"/>
              <a:ea typeface="DM Sans"/>
              <a:cs typeface="DM Sans"/>
              <a:sym typeface="DM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7" name="Shape 627"/>
        <p:cNvGrpSpPr/>
        <p:nvPr/>
      </p:nvGrpSpPr>
      <p:grpSpPr>
        <a:xfrm>
          <a:off x="0" y="0"/>
          <a:ext cx="0" cy="0"/>
          <a:chOff x="0" y="0"/>
          <a:chExt cx="0" cy="0"/>
        </a:xfrm>
      </p:grpSpPr>
      <p:sp>
        <p:nvSpPr>
          <p:cNvPr id="628" name="Google Shape;628;p54"/>
          <p:cNvSpPr txBox="1"/>
          <p:nvPr>
            <p:ph idx="1" type="body"/>
          </p:nvPr>
        </p:nvSpPr>
        <p:spPr>
          <a:xfrm>
            <a:off x="2657270" y="4726725"/>
            <a:ext cx="1492800" cy="3093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t/>
            </a:r>
            <a:endParaRPr/>
          </a:p>
        </p:txBody>
      </p:sp>
      <p:sp>
        <p:nvSpPr>
          <p:cNvPr id="629" name="Google Shape;629;p54"/>
          <p:cNvSpPr txBox="1"/>
          <p:nvPr>
            <p:ph idx="2" type="body"/>
          </p:nvPr>
        </p:nvSpPr>
        <p:spPr>
          <a:xfrm>
            <a:off x="155625" y="4726725"/>
            <a:ext cx="1492800" cy="3093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t/>
            </a:r>
            <a:endParaRPr/>
          </a:p>
        </p:txBody>
      </p:sp>
      <p:sp>
        <p:nvSpPr>
          <p:cNvPr id="630" name="Google Shape;630;p54"/>
          <p:cNvSpPr txBox="1"/>
          <p:nvPr>
            <p:ph type="title"/>
          </p:nvPr>
        </p:nvSpPr>
        <p:spPr>
          <a:xfrm>
            <a:off x="146450" y="186948"/>
            <a:ext cx="4506900" cy="1189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54"/>
          <p:cNvSpPr txBox="1"/>
          <p:nvPr>
            <p:ph idx="3" type="body"/>
          </p:nvPr>
        </p:nvSpPr>
        <p:spPr>
          <a:xfrm>
            <a:off x="5028550" y="230050"/>
            <a:ext cx="3538200" cy="17391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t/>
            </a:r>
            <a:endParaRPr/>
          </a:p>
        </p:txBody>
      </p:sp>
      <p:pic>
        <p:nvPicPr>
          <p:cNvPr id="632" name="Google Shape;632;p54"/>
          <p:cNvPicPr preferRelativeResize="0"/>
          <p:nvPr/>
        </p:nvPicPr>
        <p:blipFill>
          <a:blip r:embed="rId3">
            <a:alphaModFix/>
          </a:blip>
          <a:stretch>
            <a:fillRect/>
          </a:stretch>
        </p:blipFill>
        <p:spPr>
          <a:xfrm>
            <a:off x="0" y="0"/>
            <a:ext cx="9290450" cy="5143500"/>
          </a:xfrm>
          <a:prstGeom prst="rect">
            <a:avLst/>
          </a:prstGeom>
          <a:noFill/>
          <a:ln>
            <a:noFill/>
          </a:ln>
        </p:spPr>
      </p:pic>
      <p:sp>
        <p:nvSpPr>
          <p:cNvPr id="633" name="Google Shape;633;p54"/>
          <p:cNvSpPr txBox="1"/>
          <p:nvPr>
            <p:ph type="title"/>
          </p:nvPr>
        </p:nvSpPr>
        <p:spPr>
          <a:xfrm>
            <a:off x="146450" y="186950"/>
            <a:ext cx="7916700" cy="77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Consistency Validation</a:t>
            </a:r>
            <a:endParaRPr/>
          </a:p>
        </p:txBody>
      </p:sp>
      <p:pic>
        <p:nvPicPr>
          <p:cNvPr id="634" name="Google Shape;634;p54"/>
          <p:cNvPicPr preferRelativeResize="0"/>
          <p:nvPr/>
        </p:nvPicPr>
        <p:blipFill>
          <a:blip r:embed="rId4">
            <a:alphaModFix/>
          </a:blip>
          <a:stretch>
            <a:fillRect/>
          </a:stretch>
        </p:blipFill>
        <p:spPr>
          <a:xfrm>
            <a:off x="54350" y="1266550"/>
            <a:ext cx="6723625" cy="2836525"/>
          </a:xfrm>
          <a:prstGeom prst="rect">
            <a:avLst/>
          </a:prstGeom>
          <a:noFill/>
          <a:ln>
            <a:noFill/>
          </a:ln>
        </p:spPr>
      </p:pic>
      <p:sp>
        <p:nvSpPr>
          <p:cNvPr id="635" name="Google Shape;635;p54"/>
          <p:cNvSpPr txBox="1"/>
          <p:nvPr>
            <p:ph idx="12" type="sldNum"/>
          </p:nvPr>
        </p:nvSpPr>
        <p:spPr>
          <a:xfrm>
            <a:off x="8461460" y="4726725"/>
            <a:ext cx="548700" cy="3093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636" name="Google Shape;636;p54"/>
          <p:cNvSpPr txBox="1"/>
          <p:nvPr/>
        </p:nvSpPr>
        <p:spPr>
          <a:xfrm>
            <a:off x="7123150" y="1611627"/>
            <a:ext cx="1989000" cy="50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DM Sans"/>
                <a:ea typeface="DM Sans"/>
                <a:cs typeface="DM Sans"/>
                <a:sym typeface="DM Sans"/>
              </a:rPr>
              <a:t>Properly centered after standardization</a:t>
            </a:r>
            <a:endParaRPr sz="1200">
              <a:solidFill>
                <a:schemeClr val="dk1"/>
              </a:solidFill>
              <a:latin typeface="DM Sans"/>
              <a:ea typeface="DM Sans"/>
              <a:cs typeface="DM Sans"/>
              <a:sym typeface="DM Sans"/>
            </a:endParaRPr>
          </a:p>
        </p:txBody>
      </p:sp>
      <p:pic>
        <p:nvPicPr>
          <p:cNvPr id="637" name="Google Shape;637;p54"/>
          <p:cNvPicPr preferRelativeResize="0"/>
          <p:nvPr/>
        </p:nvPicPr>
        <p:blipFill rotWithShape="1">
          <a:blip r:embed="rId5">
            <a:alphaModFix/>
          </a:blip>
          <a:srcRect b="0" l="0" r="15938" t="0"/>
          <a:stretch/>
        </p:blipFill>
        <p:spPr>
          <a:xfrm>
            <a:off x="6839225" y="1650138"/>
            <a:ext cx="312513" cy="467700"/>
          </a:xfrm>
          <a:prstGeom prst="rect">
            <a:avLst/>
          </a:prstGeom>
          <a:noFill/>
          <a:ln>
            <a:noFill/>
          </a:ln>
        </p:spPr>
      </p:pic>
      <p:pic>
        <p:nvPicPr>
          <p:cNvPr id="638" name="Google Shape;638;p54"/>
          <p:cNvPicPr preferRelativeResize="0"/>
          <p:nvPr/>
        </p:nvPicPr>
        <p:blipFill rotWithShape="1">
          <a:blip r:embed="rId5">
            <a:alphaModFix/>
          </a:blip>
          <a:srcRect b="0" l="0" r="15938" t="0"/>
          <a:stretch/>
        </p:blipFill>
        <p:spPr>
          <a:xfrm>
            <a:off x="6839225" y="2190388"/>
            <a:ext cx="312513" cy="467700"/>
          </a:xfrm>
          <a:prstGeom prst="rect">
            <a:avLst/>
          </a:prstGeom>
          <a:noFill/>
          <a:ln>
            <a:noFill/>
          </a:ln>
        </p:spPr>
      </p:pic>
      <p:pic>
        <p:nvPicPr>
          <p:cNvPr id="639" name="Google Shape;639;p54"/>
          <p:cNvPicPr preferRelativeResize="0"/>
          <p:nvPr/>
        </p:nvPicPr>
        <p:blipFill rotWithShape="1">
          <a:blip r:embed="rId5">
            <a:alphaModFix/>
          </a:blip>
          <a:srcRect b="0" l="0" r="15938" t="0"/>
          <a:stretch/>
        </p:blipFill>
        <p:spPr>
          <a:xfrm>
            <a:off x="6839225" y="2730638"/>
            <a:ext cx="312513" cy="467700"/>
          </a:xfrm>
          <a:prstGeom prst="rect">
            <a:avLst/>
          </a:prstGeom>
          <a:noFill/>
          <a:ln>
            <a:noFill/>
          </a:ln>
        </p:spPr>
      </p:pic>
      <p:pic>
        <p:nvPicPr>
          <p:cNvPr id="640" name="Google Shape;640;p54"/>
          <p:cNvPicPr preferRelativeResize="0"/>
          <p:nvPr/>
        </p:nvPicPr>
        <p:blipFill rotWithShape="1">
          <a:blip r:embed="rId5">
            <a:alphaModFix/>
          </a:blip>
          <a:srcRect b="0" l="0" r="15938" t="0"/>
          <a:stretch/>
        </p:blipFill>
        <p:spPr>
          <a:xfrm>
            <a:off x="6839225" y="3270888"/>
            <a:ext cx="312513" cy="467700"/>
          </a:xfrm>
          <a:prstGeom prst="rect">
            <a:avLst/>
          </a:prstGeom>
          <a:noFill/>
          <a:ln>
            <a:noFill/>
          </a:ln>
        </p:spPr>
      </p:pic>
      <p:sp>
        <p:nvSpPr>
          <p:cNvPr id="641" name="Google Shape;641;p54"/>
          <p:cNvSpPr txBox="1"/>
          <p:nvPr/>
        </p:nvSpPr>
        <p:spPr>
          <a:xfrm>
            <a:off x="7151750" y="2217325"/>
            <a:ext cx="2037300" cy="37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DM Sans"/>
                <a:ea typeface="DM Sans"/>
                <a:cs typeface="DM Sans"/>
                <a:sym typeface="DM Sans"/>
              </a:rPr>
              <a:t>Healthy variance across all features</a:t>
            </a:r>
            <a:endParaRPr sz="1200">
              <a:solidFill>
                <a:schemeClr val="dk1"/>
              </a:solidFill>
              <a:latin typeface="DM Sans"/>
              <a:ea typeface="DM Sans"/>
              <a:cs typeface="DM Sans"/>
              <a:sym typeface="DM Sans"/>
            </a:endParaRPr>
          </a:p>
        </p:txBody>
      </p:sp>
      <p:sp>
        <p:nvSpPr>
          <p:cNvPr id="642" name="Google Shape;642;p54"/>
          <p:cNvSpPr txBox="1"/>
          <p:nvPr/>
        </p:nvSpPr>
        <p:spPr>
          <a:xfrm>
            <a:off x="7123150" y="2730638"/>
            <a:ext cx="2037300" cy="46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DM Sans"/>
                <a:ea typeface="DM Sans"/>
                <a:cs typeface="DM Sans"/>
                <a:sym typeface="DM Sans"/>
              </a:rPr>
              <a:t>No extreme outlier dominance</a:t>
            </a:r>
            <a:endParaRPr sz="1200">
              <a:solidFill>
                <a:schemeClr val="dk1"/>
              </a:solidFill>
              <a:latin typeface="DM Sans"/>
              <a:ea typeface="DM Sans"/>
              <a:cs typeface="DM Sans"/>
              <a:sym typeface="DM Sans"/>
            </a:endParaRPr>
          </a:p>
        </p:txBody>
      </p:sp>
      <p:sp>
        <p:nvSpPr>
          <p:cNvPr id="643" name="Google Shape;643;p54"/>
          <p:cNvSpPr txBox="1"/>
          <p:nvPr/>
        </p:nvSpPr>
        <p:spPr>
          <a:xfrm>
            <a:off x="7151750" y="3279788"/>
            <a:ext cx="2138700" cy="46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DM Sans"/>
                <a:ea typeface="DM Sans"/>
                <a:cs typeface="DM Sans"/>
                <a:sym typeface="DM Sans"/>
              </a:rPr>
              <a:t>Distinct modality-wise distributions</a:t>
            </a:r>
            <a:endParaRPr sz="1200">
              <a:solidFill>
                <a:schemeClr val="dk1"/>
              </a:solidFill>
              <a:latin typeface="DM Sans"/>
              <a:ea typeface="DM Sans"/>
              <a:cs typeface="DM Sans"/>
              <a:sym typeface="DM Sans"/>
            </a:endParaRPr>
          </a:p>
        </p:txBody>
      </p:sp>
      <p:pic>
        <p:nvPicPr>
          <p:cNvPr id="644" name="Google Shape;644;p54"/>
          <p:cNvPicPr preferRelativeResize="0"/>
          <p:nvPr/>
        </p:nvPicPr>
        <p:blipFill>
          <a:blip r:embed="rId6">
            <a:alphaModFix/>
          </a:blip>
          <a:stretch>
            <a:fillRect/>
          </a:stretch>
        </p:blipFill>
        <p:spPr>
          <a:xfrm>
            <a:off x="8572500" y="143675"/>
            <a:ext cx="437650" cy="398450"/>
          </a:xfrm>
          <a:prstGeom prst="rect">
            <a:avLst/>
          </a:prstGeom>
          <a:noFill/>
          <a:ln>
            <a:noFill/>
          </a:ln>
        </p:spPr>
      </p:pic>
      <p:sp>
        <p:nvSpPr>
          <p:cNvPr id="645" name="Google Shape;645;p54"/>
          <p:cNvSpPr txBox="1"/>
          <p:nvPr/>
        </p:nvSpPr>
        <p:spPr>
          <a:xfrm>
            <a:off x="3662750" y="0"/>
            <a:ext cx="884100" cy="30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DM Sans"/>
                <a:ea typeface="DM Sans"/>
                <a:cs typeface="DM Sans"/>
                <a:sym typeface="DM Sans"/>
              </a:rPr>
              <a:t>Appendix</a:t>
            </a:r>
            <a:endParaRPr sz="1200">
              <a:solidFill>
                <a:schemeClr val="dk1"/>
              </a:solidFill>
              <a:latin typeface="DM Sans"/>
              <a:ea typeface="DM Sans"/>
              <a:cs typeface="DM Sans"/>
              <a:sym typeface="DM San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1F1EF"/>
        </a:solidFill>
      </p:bgPr>
    </p:bg>
    <p:spTree>
      <p:nvGrpSpPr>
        <p:cNvPr id="304" name="Shape 304"/>
        <p:cNvGrpSpPr/>
        <p:nvPr/>
      </p:nvGrpSpPr>
      <p:grpSpPr>
        <a:xfrm>
          <a:off x="0" y="0"/>
          <a:ext cx="0" cy="0"/>
          <a:chOff x="0" y="0"/>
          <a:chExt cx="0" cy="0"/>
        </a:xfrm>
      </p:grpSpPr>
      <p:pic>
        <p:nvPicPr>
          <p:cNvPr id="305" name="Google Shape;305;p39"/>
          <p:cNvPicPr preferRelativeResize="0"/>
          <p:nvPr/>
        </p:nvPicPr>
        <p:blipFill>
          <a:blip r:embed="rId4">
            <a:alphaModFix/>
          </a:blip>
          <a:stretch>
            <a:fillRect/>
          </a:stretch>
        </p:blipFill>
        <p:spPr>
          <a:xfrm>
            <a:off x="0" y="-25"/>
            <a:ext cx="9144000" cy="5143510"/>
          </a:xfrm>
          <a:prstGeom prst="rect">
            <a:avLst/>
          </a:prstGeom>
          <a:noFill/>
          <a:ln>
            <a:noFill/>
          </a:ln>
        </p:spPr>
      </p:pic>
      <p:sp>
        <p:nvSpPr>
          <p:cNvPr id="306" name="Google Shape;306;p39"/>
          <p:cNvSpPr txBox="1"/>
          <p:nvPr>
            <p:ph type="title"/>
          </p:nvPr>
        </p:nvSpPr>
        <p:spPr>
          <a:xfrm>
            <a:off x="146450" y="186950"/>
            <a:ext cx="3993300" cy="772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Meet the Team</a:t>
            </a:r>
            <a:endParaRPr/>
          </a:p>
        </p:txBody>
      </p:sp>
      <p:pic>
        <p:nvPicPr>
          <p:cNvPr id="307" name="Google Shape;307;p39"/>
          <p:cNvPicPr preferRelativeResize="0"/>
          <p:nvPr/>
        </p:nvPicPr>
        <p:blipFill>
          <a:blip r:embed="rId5">
            <a:alphaModFix/>
          </a:blip>
          <a:stretch>
            <a:fillRect/>
          </a:stretch>
        </p:blipFill>
        <p:spPr>
          <a:xfrm>
            <a:off x="8572500" y="143675"/>
            <a:ext cx="437650" cy="398450"/>
          </a:xfrm>
          <a:prstGeom prst="rect">
            <a:avLst/>
          </a:prstGeom>
          <a:noFill/>
          <a:ln>
            <a:noFill/>
          </a:ln>
        </p:spPr>
      </p:pic>
      <p:pic>
        <p:nvPicPr>
          <p:cNvPr id="308" name="Google Shape;308;p39" title="photo2.jpg"/>
          <p:cNvPicPr preferRelativeResize="0"/>
          <p:nvPr/>
        </p:nvPicPr>
        <p:blipFill rotWithShape="1">
          <a:blip r:embed="rId6">
            <a:alphaModFix/>
          </a:blip>
          <a:srcRect b="13277" l="0" r="0" t="13284"/>
          <a:stretch/>
        </p:blipFill>
        <p:spPr>
          <a:xfrm>
            <a:off x="2417761" y="1155976"/>
            <a:ext cx="1219500" cy="1219502"/>
          </a:xfrm>
          <a:prstGeom prst="rect">
            <a:avLst/>
          </a:prstGeom>
          <a:noFill/>
          <a:ln>
            <a:noFill/>
          </a:ln>
        </p:spPr>
      </p:pic>
      <p:sp>
        <p:nvSpPr>
          <p:cNvPr id="309" name="Google Shape;309;p39"/>
          <p:cNvSpPr txBox="1"/>
          <p:nvPr/>
        </p:nvSpPr>
        <p:spPr>
          <a:xfrm>
            <a:off x="725596" y="2414825"/>
            <a:ext cx="1414800" cy="30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chemeClr val="dk1"/>
                </a:solidFill>
              </a:rPr>
              <a:t>Kshitij Nitin Patil</a:t>
            </a:r>
            <a:endParaRPr b="1" sz="1100">
              <a:solidFill>
                <a:schemeClr val="dk1"/>
              </a:solidFill>
            </a:endParaRPr>
          </a:p>
        </p:txBody>
      </p:sp>
      <p:sp>
        <p:nvSpPr>
          <p:cNvPr id="310" name="Google Shape;310;p39"/>
          <p:cNvSpPr txBox="1"/>
          <p:nvPr/>
        </p:nvSpPr>
        <p:spPr>
          <a:xfrm>
            <a:off x="2611497" y="2414829"/>
            <a:ext cx="932700" cy="3540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b="1" lang="en" sz="1100">
                <a:solidFill>
                  <a:schemeClr val="dk1"/>
                </a:solidFill>
              </a:rPr>
              <a:t>Debbie Dai</a:t>
            </a:r>
            <a:endParaRPr b="1"/>
          </a:p>
        </p:txBody>
      </p:sp>
      <p:sp>
        <p:nvSpPr>
          <p:cNvPr id="311" name="Google Shape;311;p39"/>
          <p:cNvSpPr txBox="1"/>
          <p:nvPr/>
        </p:nvSpPr>
        <p:spPr>
          <a:xfrm>
            <a:off x="3687075" y="2414829"/>
            <a:ext cx="1988700" cy="3540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b="1" lang="en" sz="1100">
                <a:solidFill>
                  <a:schemeClr val="dk1"/>
                </a:solidFill>
              </a:rPr>
              <a:t>Saravanan Hari Baskaran</a:t>
            </a:r>
            <a:endParaRPr b="1"/>
          </a:p>
        </p:txBody>
      </p:sp>
      <p:sp>
        <p:nvSpPr>
          <p:cNvPr id="312" name="Google Shape;312;p39"/>
          <p:cNvSpPr txBox="1"/>
          <p:nvPr/>
        </p:nvSpPr>
        <p:spPr>
          <a:xfrm>
            <a:off x="5877654" y="2414829"/>
            <a:ext cx="988500" cy="3540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b="1" lang="en" sz="1100">
                <a:solidFill>
                  <a:schemeClr val="dk1"/>
                </a:solidFill>
              </a:rPr>
              <a:t>Xinyan Li</a:t>
            </a:r>
            <a:endParaRPr b="1"/>
          </a:p>
        </p:txBody>
      </p:sp>
      <p:sp>
        <p:nvSpPr>
          <p:cNvPr id="313" name="Google Shape;313;p39"/>
          <p:cNvSpPr txBox="1"/>
          <p:nvPr/>
        </p:nvSpPr>
        <p:spPr>
          <a:xfrm>
            <a:off x="7390188" y="2414829"/>
            <a:ext cx="988500" cy="3540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b="1" lang="en" sz="1100">
                <a:solidFill>
                  <a:schemeClr val="dk1"/>
                </a:solidFill>
              </a:rPr>
              <a:t>Yuntong Ju</a:t>
            </a:r>
            <a:endParaRPr b="1"/>
          </a:p>
        </p:txBody>
      </p:sp>
      <p:sp>
        <p:nvSpPr>
          <p:cNvPr id="314" name="Google Shape;314;p39"/>
          <p:cNvSpPr txBox="1"/>
          <p:nvPr/>
        </p:nvSpPr>
        <p:spPr>
          <a:xfrm>
            <a:off x="2962637" y="4374171"/>
            <a:ext cx="1097400" cy="3540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b="1" lang="en" sz="1100">
                <a:solidFill>
                  <a:schemeClr val="dk1"/>
                </a:solidFill>
              </a:rPr>
              <a:t>Tianyue Wang</a:t>
            </a:r>
            <a:endParaRPr b="1"/>
          </a:p>
        </p:txBody>
      </p:sp>
      <p:sp>
        <p:nvSpPr>
          <p:cNvPr id="315" name="Google Shape;315;p39"/>
          <p:cNvSpPr txBox="1"/>
          <p:nvPr/>
        </p:nvSpPr>
        <p:spPr>
          <a:xfrm>
            <a:off x="4835011" y="4374182"/>
            <a:ext cx="1155900" cy="3540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b="1" lang="en" sz="1100">
                <a:solidFill>
                  <a:schemeClr val="dk1"/>
                </a:solidFill>
              </a:rPr>
              <a:t>Young </a:t>
            </a:r>
            <a:r>
              <a:rPr b="1" lang="en" sz="1100">
                <a:solidFill>
                  <a:schemeClr val="dk1"/>
                </a:solidFill>
              </a:rPr>
              <a:t>Cheong </a:t>
            </a:r>
            <a:endParaRPr b="1"/>
          </a:p>
        </p:txBody>
      </p:sp>
      <p:pic>
        <p:nvPicPr>
          <p:cNvPr id="316" name="Google Shape;316;p39"/>
          <p:cNvPicPr preferRelativeResize="0"/>
          <p:nvPr/>
        </p:nvPicPr>
        <p:blipFill rotWithShape="1">
          <a:blip r:embed="rId7">
            <a:alphaModFix/>
          </a:blip>
          <a:srcRect b="0" l="0" r="0" t="20879"/>
          <a:stretch/>
        </p:blipFill>
        <p:spPr>
          <a:xfrm>
            <a:off x="4085684" y="1155975"/>
            <a:ext cx="1155901" cy="1219502"/>
          </a:xfrm>
          <a:prstGeom prst="rect">
            <a:avLst/>
          </a:prstGeom>
          <a:noFill/>
          <a:ln>
            <a:noFill/>
          </a:ln>
        </p:spPr>
      </p:pic>
      <p:sp>
        <p:nvSpPr>
          <p:cNvPr id="317" name="Google Shape;317;p39"/>
          <p:cNvSpPr txBox="1"/>
          <p:nvPr>
            <p:ph idx="12" type="sldNum"/>
          </p:nvPr>
        </p:nvSpPr>
        <p:spPr>
          <a:xfrm>
            <a:off x="8461460" y="4726725"/>
            <a:ext cx="548700" cy="3093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18" name="Google Shape;318;p39"/>
          <p:cNvPicPr preferRelativeResize="0"/>
          <p:nvPr/>
        </p:nvPicPr>
        <p:blipFill rotWithShape="1">
          <a:blip r:embed="rId8">
            <a:alphaModFix/>
          </a:blip>
          <a:srcRect b="10594" l="0" r="0" t="9386"/>
          <a:stretch/>
        </p:blipFill>
        <p:spPr>
          <a:xfrm>
            <a:off x="2850351" y="3139599"/>
            <a:ext cx="1209675" cy="1219500"/>
          </a:xfrm>
          <a:prstGeom prst="rect">
            <a:avLst/>
          </a:prstGeom>
          <a:noFill/>
          <a:ln>
            <a:noFill/>
          </a:ln>
        </p:spPr>
      </p:pic>
      <p:pic>
        <p:nvPicPr>
          <p:cNvPr id="319" name="Google Shape;319;p39"/>
          <p:cNvPicPr preferRelativeResize="0"/>
          <p:nvPr/>
        </p:nvPicPr>
        <p:blipFill rotWithShape="1">
          <a:blip r:embed="rId9">
            <a:alphaModFix/>
          </a:blip>
          <a:srcRect b="9222" l="0" r="0" t="0"/>
          <a:stretch/>
        </p:blipFill>
        <p:spPr>
          <a:xfrm>
            <a:off x="4734375" y="3148671"/>
            <a:ext cx="1284625" cy="1219500"/>
          </a:xfrm>
          <a:prstGeom prst="rect">
            <a:avLst/>
          </a:prstGeom>
          <a:noFill/>
          <a:ln>
            <a:noFill/>
          </a:ln>
        </p:spPr>
      </p:pic>
      <p:sp>
        <p:nvSpPr>
          <p:cNvPr id="320" name="Google Shape;320;p39"/>
          <p:cNvSpPr txBox="1"/>
          <p:nvPr/>
        </p:nvSpPr>
        <p:spPr>
          <a:xfrm>
            <a:off x="1565150" y="3559221"/>
            <a:ext cx="1155900" cy="39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DM Sans"/>
                <a:ea typeface="DM Sans"/>
                <a:cs typeface="DM Sans"/>
                <a:sym typeface="DM Sans"/>
              </a:rPr>
              <a:t>Mentored By</a:t>
            </a:r>
            <a:endParaRPr sz="1200">
              <a:solidFill>
                <a:schemeClr val="dk1"/>
              </a:solidFill>
              <a:latin typeface="DM Sans"/>
              <a:ea typeface="DM Sans"/>
              <a:cs typeface="DM Sans"/>
              <a:sym typeface="DM Sans"/>
            </a:endParaRPr>
          </a:p>
        </p:txBody>
      </p:sp>
      <p:pic>
        <p:nvPicPr>
          <p:cNvPr id="321" name="Google Shape;321;p39" title="IMG_8065.jpg"/>
          <p:cNvPicPr preferRelativeResize="0"/>
          <p:nvPr/>
        </p:nvPicPr>
        <p:blipFill rotWithShape="1">
          <a:blip r:embed="rId10">
            <a:alphaModFix/>
          </a:blip>
          <a:srcRect b="0" l="5838" r="0" t="5069"/>
          <a:stretch/>
        </p:blipFill>
        <p:spPr>
          <a:xfrm>
            <a:off x="5698416" y="1155975"/>
            <a:ext cx="1209677" cy="1219502"/>
          </a:xfrm>
          <a:prstGeom prst="rect">
            <a:avLst/>
          </a:prstGeom>
          <a:noFill/>
          <a:ln>
            <a:noFill/>
          </a:ln>
        </p:spPr>
      </p:pic>
      <p:pic>
        <p:nvPicPr>
          <p:cNvPr id="322" name="Google Shape;322;p39" title="file.enc"/>
          <p:cNvPicPr preferRelativeResize="0"/>
          <p:nvPr/>
        </p:nvPicPr>
        <p:blipFill rotWithShape="1">
          <a:blip r:embed="rId11">
            <a:alphaModFix/>
          </a:blip>
          <a:srcRect b="28597" l="24157" r="28632" t="24834"/>
          <a:stretch/>
        </p:blipFill>
        <p:spPr>
          <a:xfrm>
            <a:off x="754409" y="1157200"/>
            <a:ext cx="1209675" cy="1193150"/>
          </a:xfrm>
          <a:prstGeom prst="rect">
            <a:avLst/>
          </a:prstGeom>
          <a:noFill/>
          <a:ln>
            <a:noFill/>
          </a:ln>
        </p:spPr>
      </p:pic>
      <p:pic>
        <p:nvPicPr>
          <p:cNvPr id="323" name="Google Shape;323;p39"/>
          <p:cNvPicPr preferRelativeResize="0"/>
          <p:nvPr/>
        </p:nvPicPr>
        <p:blipFill rotWithShape="1">
          <a:blip r:embed="rId12">
            <a:alphaModFix/>
          </a:blip>
          <a:srcRect b="0" l="0" r="0" t="0"/>
          <a:stretch/>
        </p:blipFill>
        <p:spPr>
          <a:xfrm>
            <a:off x="7364909" y="1133525"/>
            <a:ext cx="988500" cy="126439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1F1EF"/>
        </a:solidFill>
      </p:bgPr>
    </p:bg>
    <p:spTree>
      <p:nvGrpSpPr>
        <p:cNvPr id="327" name="Shape 327"/>
        <p:cNvGrpSpPr/>
        <p:nvPr/>
      </p:nvGrpSpPr>
      <p:grpSpPr>
        <a:xfrm>
          <a:off x="0" y="0"/>
          <a:ext cx="0" cy="0"/>
          <a:chOff x="0" y="0"/>
          <a:chExt cx="0" cy="0"/>
        </a:xfrm>
      </p:grpSpPr>
      <p:pic>
        <p:nvPicPr>
          <p:cNvPr id="328" name="Google Shape;328;p40"/>
          <p:cNvPicPr preferRelativeResize="0"/>
          <p:nvPr/>
        </p:nvPicPr>
        <p:blipFill>
          <a:blip r:embed="rId4">
            <a:alphaModFix/>
          </a:blip>
          <a:stretch>
            <a:fillRect/>
          </a:stretch>
        </p:blipFill>
        <p:spPr>
          <a:xfrm>
            <a:off x="0" y="8097"/>
            <a:ext cx="9144000" cy="5143500"/>
          </a:xfrm>
          <a:prstGeom prst="rect">
            <a:avLst/>
          </a:prstGeom>
          <a:noFill/>
          <a:ln>
            <a:noFill/>
          </a:ln>
        </p:spPr>
      </p:pic>
      <p:sp>
        <p:nvSpPr>
          <p:cNvPr id="329" name="Google Shape;329;p40"/>
          <p:cNvSpPr txBox="1"/>
          <p:nvPr>
            <p:ph type="title"/>
          </p:nvPr>
        </p:nvSpPr>
        <p:spPr>
          <a:xfrm>
            <a:off x="146450" y="186950"/>
            <a:ext cx="5327400" cy="70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Executive Summary</a:t>
            </a:r>
            <a:endParaRPr/>
          </a:p>
        </p:txBody>
      </p:sp>
      <p:sp>
        <p:nvSpPr>
          <p:cNvPr id="330" name="Google Shape;330;p40"/>
          <p:cNvSpPr txBox="1"/>
          <p:nvPr>
            <p:ph idx="12" type="sldNum"/>
          </p:nvPr>
        </p:nvSpPr>
        <p:spPr>
          <a:xfrm>
            <a:off x="8461460" y="4726725"/>
            <a:ext cx="548700" cy="3093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31" name="Google Shape;331;p40"/>
          <p:cNvPicPr preferRelativeResize="0"/>
          <p:nvPr/>
        </p:nvPicPr>
        <p:blipFill>
          <a:blip r:embed="rId5">
            <a:alphaModFix/>
          </a:blip>
          <a:stretch>
            <a:fillRect/>
          </a:stretch>
        </p:blipFill>
        <p:spPr>
          <a:xfrm>
            <a:off x="8572500" y="143675"/>
            <a:ext cx="437650" cy="398450"/>
          </a:xfrm>
          <a:prstGeom prst="rect">
            <a:avLst/>
          </a:prstGeom>
          <a:noFill/>
          <a:ln>
            <a:noFill/>
          </a:ln>
        </p:spPr>
      </p:pic>
      <p:sp>
        <p:nvSpPr>
          <p:cNvPr id="332" name="Google Shape;332;p40"/>
          <p:cNvSpPr txBox="1"/>
          <p:nvPr/>
        </p:nvSpPr>
        <p:spPr>
          <a:xfrm>
            <a:off x="244425" y="856996"/>
            <a:ext cx="8328000" cy="41481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b="1" lang="en" sz="1200">
                <a:solidFill>
                  <a:schemeClr val="dk1"/>
                </a:solidFill>
              </a:rPr>
              <a:t>Objective</a:t>
            </a:r>
            <a:endParaRPr b="1" sz="1200">
              <a:solidFill>
                <a:schemeClr val="dk1"/>
              </a:solidFill>
            </a:endParaRPr>
          </a:p>
          <a:p>
            <a:pPr indent="0" lvl="0" marL="0" rtl="0" algn="just">
              <a:lnSpc>
                <a:spcPct val="115000"/>
              </a:lnSpc>
              <a:spcBef>
                <a:spcPts val="0"/>
              </a:spcBef>
              <a:spcAft>
                <a:spcPts val="0"/>
              </a:spcAft>
              <a:buNone/>
            </a:pPr>
            <a:r>
              <a:rPr lang="en" sz="1100">
                <a:solidFill>
                  <a:schemeClr val="dk1"/>
                </a:solidFill>
              </a:rPr>
              <a:t>Customer attrition remains a major financial risk; even small drops (</a:t>
            </a:r>
            <a:r>
              <a:rPr i="1" lang="en" sz="1100">
                <a:solidFill>
                  <a:schemeClr val="dk1"/>
                </a:solidFill>
              </a:rPr>
              <a:t>78% in 2022 to 76% in 2023 (Patel, 2024)</a:t>
            </a:r>
            <a:r>
              <a:rPr lang="en" sz="1100">
                <a:solidFill>
                  <a:schemeClr val="dk1"/>
                </a:solidFill>
              </a:rPr>
              <a:t>) in retention can cost hundreds of millions annually.</a:t>
            </a:r>
            <a:endParaRPr b="1" sz="1100">
              <a:solidFill>
                <a:schemeClr val="dk1"/>
              </a:solidFill>
            </a:endParaRPr>
          </a:p>
          <a:p>
            <a:pPr indent="0" lvl="0" marL="0" rtl="0" algn="just">
              <a:lnSpc>
                <a:spcPct val="115000"/>
              </a:lnSpc>
              <a:spcBef>
                <a:spcPts val="0"/>
              </a:spcBef>
              <a:spcAft>
                <a:spcPts val="0"/>
              </a:spcAft>
              <a:buNone/>
            </a:pPr>
            <a:r>
              <a:rPr lang="en" sz="1100">
                <a:solidFill>
                  <a:schemeClr val="dk1"/>
                </a:solidFill>
              </a:rPr>
              <a:t>The purpose of the project is to build a multimodal churn-prediction framework using </a:t>
            </a:r>
            <a:r>
              <a:rPr lang="en" sz="1100">
                <a:solidFill>
                  <a:schemeClr val="dk1"/>
                </a:solidFill>
              </a:rPr>
              <a:t>transactional, geolocation, and dialogue</a:t>
            </a:r>
            <a:r>
              <a:rPr lang="en" sz="1100">
                <a:solidFill>
                  <a:schemeClr val="dk1"/>
                </a:solidFill>
              </a:rPr>
              <a:t> data.</a:t>
            </a:r>
            <a:endParaRPr sz="1100">
              <a:solidFill>
                <a:schemeClr val="dk1"/>
              </a:solidFill>
            </a:endParaRPr>
          </a:p>
          <a:p>
            <a:pPr indent="0" lvl="0" marL="0" rtl="0" algn="just">
              <a:lnSpc>
                <a:spcPct val="115000"/>
              </a:lnSpc>
              <a:spcBef>
                <a:spcPts val="0"/>
              </a:spcBef>
              <a:spcAft>
                <a:spcPts val="0"/>
              </a:spcAft>
              <a:buNone/>
            </a:pPr>
            <a:r>
              <a:t/>
            </a:r>
            <a:endParaRPr sz="1100">
              <a:solidFill>
                <a:schemeClr val="dk1"/>
              </a:solidFill>
            </a:endParaRPr>
          </a:p>
          <a:p>
            <a:pPr indent="0" lvl="0" marL="0" rtl="0" algn="just">
              <a:lnSpc>
                <a:spcPct val="115000"/>
              </a:lnSpc>
              <a:spcBef>
                <a:spcPts val="0"/>
              </a:spcBef>
              <a:spcAft>
                <a:spcPts val="0"/>
              </a:spcAft>
              <a:buNone/>
            </a:pPr>
            <a:r>
              <a:rPr b="1" lang="en" sz="1200">
                <a:solidFill>
                  <a:schemeClr val="dk1"/>
                </a:solidFill>
              </a:rPr>
              <a:t>Current State</a:t>
            </a:r>
            <a:endParaRPr sz="1200">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 sz="1100">
                <a:solidFill>
                  <a:schemeClr val="dk1"/>
                </a:solidFill>
              </a:rPr>
              <a:t>Traditional single-modal and Survival models</a:t>
            </a:r>
            <a:r>
              <a:rPr lang="en" sz="1100">
                <a:solidFill>
                  <a:schemeClr val="dk1"/>
                </a:solidFill>
              </a:rPr>
              <a:t> that </a:t>
            </a:r>
            <a:r>
              <a:rPr lang="en" sz="1100">
                <a:solidFill>
                  <a:schemeClr val="dk1"/>
                </a:solidFill>
              </a:rPr>
              <a:t>rely on transaction data and account history are still popular ways</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b="1" lang="en" sz="1100">
                <a:solidFill>
                  <a:schemeClr val="dk1"/>
                </a:solidFill>
              </a:rPr>
              <a:t>Temporal patterns and various interactions are neglected</a:t>
            </a:r>
            <a:r>
              <a:rPr lang="en" sz="1100">
                <a:solidFill>
                  <a:schemeClr val="dk1"/>
                </a:solidFill>
              </a:rPr>
              <a:t> as they were treated as static observations over time</a:t>
            </a:r>
            <a:endParaRPr sz="1100">
              <a:solidFill>
                <a:schemeClr val="dk1"/>
              </a:solidFill>
            </a:endParaRPr>
          </a:p>
          <a:p>
            <a:pPr indent="0" lvl="0" marL="0" rtl="0" algn="l">
              <a:lnSpc>
                <a:spcPct val="115000"/>
              </a:lnSpc>
              <a:spcBef>
                <a:spcPts val="1200"/>
              </a:spcBef>
              <a:spcAft>
                <a:spcPts val="0"/>
              </a:spcAft>
              <a:buNone/>
            </a:pPr>
            <a:r>
              <a:rPr b="1" lang="en" sz="1200">
                <a:solidFill>
                  <a:schemeClr val="dk1"/>
                </a:solidFill>
              </a:rPr>
              <a:t>Data</a:t>
            </a:r>
            <a:r>
              <a:rPr b="1" lang="en" sz="1100">
                <a:solidFill>
                  <a:schemeClr val="dk1"/>
                </a:solidFill>
              </a:rPr>
              <a:t>:</a:t>
            </a:r>
            <a:r>
              <a:rPr lang="en" sz="1100">
                <a:solidFill>
                  <a:schemeClr val="dk1"/>
                </a:solidFill>
              </a:rPr>
              <a:t> Multimodal Banking Dataset (real data but hashed for some features), introduced in the paper </a:t>
            </a:r>
            <a:r>
              <a:rPr i="1" lang="en" sz="1100">
                <a:solidFill>
                  <a:schemeClr val="dk1"/>
                </a:solidFill>
              </a:rPr>
              <a:t>Multimodal Banking Dataset: Understanding Client Needs through Event Sequences</a:t>
            </a:r>
            <a:r>
              <a:rPr lang="en" sz="1100">
                <a:solidFill>
                  <a:schemeClr val="dk1"/>
                </a:solidFill>
              </a:rPr>
              <a:t> published by Sber AI Lab.</a:t>
            </a:r>
            <a:endParaRPr sz="1100">
              <a:solidFill>
                <a:schemeClr val="dk1"/>
              </a:solidFill>
            </a:endParaRPr>
          </a:p>
          <a:p>
            <a:pPr indent="57150" lvl="0" marL="0" rtl="0" algn="just">
              <a:lnSpc>
                <a:spcPct val="115000"/>
              </a:lnSpc>
              <a:spcBef>
                <a:spcPts val="1200"/>
              </a:spcBef>
              <a:spcAft>
                <a:spcPts val="0"/>
              </a:spcAft>
              <a:buNone/>
            </a:pPr>
            <a:r>
              <a:rPr b="1" lang="en" sz="1200">
                <a:solidFill>
                  <a:schemeClr val="dk1"/>
                </a:solidFill>
              </a:rPr>
              <a:t>Target Definition</a:t>
            </a:r>
            <a:r>
              <a:rPr lang="en" sz="1100">
                <a:solidFill>
                  <a:schemeClr val="dk1"/>
                </a:solidFill>
              </a:rPr>
              <a:t>: A customer is defined as </a:t>
            </a:r>
            <a:r>
              <a:rPr b="1" lang="en" sz="1100">
                <a:solidFill>
                  <a:schemeClr val="dk1"/>
                </a:solidFill>
              </a:rPr>
              <a:t>churned </a:t>
            </a:r>
            <a:r>
              <a:rPr lang="en" sz="1100">
                <a:solidFill>
                  <a:schemeClr val="dk1"/>
                </a:solidFill>
              </a:rPr>
              <a:t>when their activity drops below </a:t>
            </a:r>
            <a:r>
              <a:rPr b="1" lang="en" sz="1100">
                <a:solidFill>
                  <a:schemeClr val="dk1"/>
                </a:solidFill>
              </a:rPr>
              <a:t>20% </a:t>
            </a:r>
            <a:r>
              <a:rPr lang="en" sz="1100">
                <a:solidFill>
                  <a:schemeClr val="dk1"/>
                </a:solidFill>
              </a:rPr>
              <a:t>below of their expected level. </a:t>
            </a:r>
            <a:endParaRPr sz="1100">
              <a:solidFill>
                <a:schemeClr val="dk1"/>
              </a:solidFill>
            </a:endParaRPr>
          </a:p>
          <a:p>
            <a:pPr indent="0" lvl="0" marL="0" rtl="0" algn="just">
              <a:lnSpc>
                <a:spcPct val="115000"/>
              </a:lnSpc>
              <a:spcBef>
                <a:spcPts val="0"/>
              </a:spcBef>
              <a:spcAft>
                <a:spcPts val="0"/>
              </a:spcAft>
              <a:buNone/>
            </a:pPr>
            <a:r>
              <a:t/>
            </a:r>
            <a:endParaRPr sz="1100">
              <a:solidFill>
                <a:schemeClr val="dk1"/>
              </a:solidFill>
            </a:endParaRPr>
          </a:p>
          <a:p>
            <a:pPr indent="0" lvl="0" marL="0" rtl="0" algn="just">
              <a:lnSpc>
                <a:spcPct val="115000"/>
              </a:lnSpc>
              <a:spcBef>
                <a:spcPts val="0"/>
              </a:spcBef>
              <a:spcAft>
                <a:spcPts val="0"/>
              </a:spcAft>
              <a:buNone/>
            </a:pPr>
            <a:r>
              <a:rPr b="1" lang="en" sz="1200">
                <a:solidFill>
                  <a:schemeClr val="dk1"/>
                </a:solidFill>
              </a:rPr>
              <a:t>Methodologies</a:t>
            </a:r>
            <a:endParaRPr b="1" sz="1200">
              <a:solidFill>
                <a:schemeClr val="dk1"/>
              </a:solidFill>
            </a:endParaRPr>
          </a:p>
          <a:p>
            <a:pPr indent="-298450" lvl="0" marL="457200" rtl="0" algn="l">
              <a:lnSpc>
                <a:spcPct val="115000"/>
              </a:lnSpc>
              <a:spcBef>
                <a:spcPts val="1200"/>
              </a:spcBef>
              <a:spcAft>
                <a:spcPts val="0"/>
              </a:spcAft>
              <a:buClr>
                <a:schemeClr val="dk1"/>
              </a:buClr>
              <a:buSzPts val="1100"/>
              <a:buAutoNum type="arabicPeriod"/>
            </a:pPr>
            <a:r>
              <a:rPr b="1" lang="en" sz="1100">
                <a:solidFill>
                  <a:schemeClr val="dk1"/>
                </a:solidFill>
              </a:rPr>
              <a:t>LightGBM</a:t>
            </a:r>
            <a:r>
              <a:rPr lang="en" sz="1100">
                <a:solidFill>
                  <a:schemeClr val="dk1"/>
                </a:solidFill>
              </a:rPr>
              <a:t>: baseline model as benchmark</a:t>
            </a:r>
            <a:endParaRPr sz="1100">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sz="1100">
                <a:solidFill>
                  <a:schemeClr val="dk1"/>
                </a:solidFill>
              </a:rPr>
              <a:t>TCN</a:t>
            </a:r>
            <a:r>
              <a:rPr lang="en" sz="1100">
                <a:solidFill>
                  <a:schemeClr val="dk1"/>
                </a:solidFill>
              </a:rPr>
              <a:t>: sequential model, where each feature per customer treated as a sequence</a:t>
            </a:r>
            <a:endParaRPr sz="1100">
              <a:solidFill>
                <a:schemeClr val="dk1"/>
              </a:solidFill>
            </a:endParaRPr>
          </a:p>
          <a:p>
            <a:pPr indent="0" lvl="0" marL="0" rtl="0" algn="l">
              <a:lnSpc>
                <a:spcPct val="115000"/>
              </a:lnSpc>
              <a:spcBef>
                <a:spcPts val="1200"/>
              </a:spcBef>
              <a:spcAft>
                <a:spcPts val="1200"/>
              </a:spcAft>
              <a:buNone/>
            </a:pPr>
            <a:r>
              <a:rPr b="1" lang="en" sz="1200">
                <a:solidFill>
                  <a:schemeClr val="dk1"/>
                </a:solidFill>
              </a:rPr>
              <a:t>Result</a:t>
            </a:r>
            <a:r>
              <a:rPr b="1" lang="en" sz="1100">
                <a:solidFill>
                  <a:schemeClr val="dk1"/>
                </a:solidFill>
              </a:rPr>
              <a:t>: </a:t>
            </a:r>
            <a:r>
              <a:rPr lang="en" sz="1100">
                <a:solidFill>
                  <a:schemeClr val="dk1"/>
                </a:solidFill>
              </a:rPr>
              <a:t>TCN outperforming the baseline and identifying likely churners and non-churners over 90% of the time.</a:t>
            </a:r>
            <a:endParaRPr sz="1100">
              <a:solidFill>
                <a:schemeClr val="dk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1F1EF"/>
        </a:solidFill>
      </p:bgPr>
    </p:bg>
    <p:spTree>
      <p:nvGrpSpPr>
        <p:cNvPr id="336" name="Shape 336"/>
        <p:cNvGrpSpPr/>
        <p:nvPr/>
      </p:nvGrpSpPr>
      <p:grpSpPr>
        <a:xfrm>
          <a:off x="0" y="0"/>
          <a:ext cx="0" cy="0"/>
          <a:chOff x="0" y="0"/>
          <a:chExt cx="0" cy="0"/>
        </a:xfrm>
      </p:grpSpPr>
      <p:sp>
        <p:nvSpPr>
          <p:cNvPr id="337" name="Google Shape;337;p41"/>
          <p:cNvSpPr/>
          <p:nvPr/>
        </p:nvSpPr>
        <p:spPr>
          <a:xfrm>
            <a:off x="0" y="0"/>
            <a:ext cx="9144000" cy="5105100"/>
          </a:xfrm>
          <a:prstGeom prst="rect">
            <a:avLst/>
          </a:prstGeom>
          <a:solidFill>
            <a:srgbClr val="F1F1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338" name="Google Shape;338;p41"/>
          <p:cNvSpPr txBox="1"/>
          <p:nvPr>
            <p:ph type="title"/>
          </p:nvPr>
        </p:nvSpPr>
        <p:spPr>
          <a:xfrm>
            <a:off x="146450" y="186949"/>
            <a:ext cx="4506900" cy="72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Description</a:t>
            </a:r>
            <a:endParaRPr/>
          </a:p>
        </p:txBody>
      </p:sp>
      <p:pic>
        <p:nvPicPr>
          <p:cNvPr id="339" name="Google Shape;339;p41"/>
          <p:cNvPicPr preferRelativeResize="0"/>
          <p:nvPr/>
        </p:nvPicPr>
        <p:blipFill>
          <a:blip r:embed="rId4">
            <a:alphaModFix/>
          </a:blip>
          <a:stretch>
            <a:fillRect/>
          </a:stretch>
        </p:blipFill>
        <p:spPr>
          <a:xfrm>
            <a:off x="8572500" y="143675"/>
            <a:ext cx="437650" cy="398450"/>
          </a:xfrm>
          <a:prstGeom prst="rect">
            <a:avLst/>
          </a:prstGeom>
          <a:noFill/>
          <a:ln>
            <a:noFill/>
          </a:ln>
        </p:spPr>
      </p:pic>
      <p:sp>
        <p:nvSpPr>
          <p:cNvPr id="340" name="Google Shape;340;p41"/>
          <p:cNvSpPr txBox="1"/>
          <p:nvPr/>
        </p:nvSpPr>
        <p:spPr>
          <a:xfrm>
            <a:off x="1815500" y="1186550"/>
            <a:ext cx="471900" cy="16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latin typeface="DM Sans"/>
              <a:ea typeface="DM Sans"/>
              <a:cs typeface="DM Sans"/>
              <a:sym typeface="DM Sans"/>
            </a:endParaRPr>
          </a:p>
        </p:txBody>
      </p:sp>
      <p:sp>
        <p:nvSpPr>
          <p:cNvPr id="341" name="Google Shape;341;p41"/>
          <p:cNvSpPr txBox="1"/>
          <p:nvPr>
            <p:ph idx="12" type="sldNum"/>
          </p:nvPr>
        </p:nvSpPr>
        <p:spPr>
          <a:xfrm>
            <a:off x="8461460" y="4726725"/>
            <a:ext cx="548700" cy="3093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42" name="Google Shape;342;p41"/>
          <p:cNvPicPr preferRelativeResize="0"/>
          <p:nvPr/>
        </p:nvPicPr>
        <p:blipFill>
          <a:blip r:embed="rId5">
            <a:alphaModFix/>
          </a:blip>
          <a:stretch>
            <a:fillRect/>
          </a:stretch>
        </p:blipFill>
        <p:spPr>
          <a:xfrm>
            <a:off x="311325" y="1323537"/>
            <a:ext cx="8493047" cy="3149749"/>
          </a:xfrm>
          <a:prstGeom prst="rect">
            <a:avLst/>
          </a:prstGeom>
          <a:noFill/>
          <a:ln>
            <a:noFill/>
          </a:ln>
        </p:spPr>
      </p:pic>
      <p:sp>
        <p:nvSpPr>
          <p:cNvPr id="343" name="Google Shape;343;p41"/>
          <p:cNvSpPr txBox="1"/>
          <p:nvPr/>
        </p:nvSpPr>
        <p:spPr>
          <a:xfrm>
            <a:off x="262925" y="937925"/>
            <a:ext cx="7567200" cy="354000"/>
          </a:xfrm>
          <a:prstGeom prst="rect">
            <a:avLst/>
          </a:prstGeom>
          <a:noFill/>
          <a:ln>
            <a:noFill/>
          </a:ln>
        </p:spPr>
        <p:txBody>
          <a:bodyPr anchorCtr="0" anchor="t" bIns="91425" lIns="91425" spcFirstLastPara="1" rIns="91425" wrap="square" tIns="91425">
            <a:spAutoFit/>
          </a:bodyPr>
          <a:lstStyle/>
          <a:p>
            <a:pPr indent="0" lvl="0" marL="0" marR="381000" rtl="0" algn="l">
              <a:lnSpc>
                <a:spcPct val="115000"/>
              </a:lnSpc>
              <a:spcBef>
                <a:spcPts val="1200"/>
              </a:spcBef>
              <a:spcAft>
                <a:spcPts val="1200"/>
              </a:spcAft>
              <a:buNone/>
            </a:pPr>
            <a:r>
              <a:rPr b="1" lang="en" sz="1100">
                <a:solidFill>
                  <a:schemeClr val="dk1"/>
                </a:solidFill>
              </a:rPr>
              <a:t>Rather than using the entire MDB data, we applying the MDB mini version of this project</a:t>
            </a:r>
            <a:endParaRPr sz="1100">
              <a:solidFill>
                <a:schemeClr val="dk1"/>
              </a:solidFill>
            </a:endParaRPr>
          </a:p>
        </p:txBody>
      </p:sp>
      <p:sp>
        <p:nvSpPr>
          <p:cNvPr id="344" name="Google Shape;344;p41"/>
          <p:cNvSpPr/>
          <p:nvPr/>
        </p:nvSpPr>
        <p:spPr>
          <a:xfrm>
            <a:off x="3233600" y="4202814"/>
            <a:ext cx="679800" cy="1176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345" name="Google Shape;345;p41"/>
          <p:cNvSpPr txBox="1"/>
          <p:nvPr/>
        </p:nvSpPr>
        <p:spPr>
          <a:xfrm>
            <a:off x="984900" y="2487641"/>
            <a:ext cx="629400" cy="338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sz="1000">
                <a:solidFill>
                  <a:schemeClr val="dk1"/>
                </a:solidFill>
              </a:rPr>
              <a:t>217K</a:t>
            </a:r>
            <a:endParaRPr sz="1300"/>
          </a:p>
        </p:txBody>
      </p:sp>
      <p:sp>
        <p:nvSpPr>
          <p:cNvPr id="346" name="Google Shape;346;p41"/>
          <p:cNvSpPr txBox="1"/>
          <p:nvPr/>
        </p:nvSpPr>
        <p:spPr>
          <a:xfrm>
            <a:off x="1093966" y="1970938"/>
            <a:ext cx="629400" cy="338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sz="1000">
                <a:solidFill>
                  <a:schemeClr val="dk1"/>
                </a:solidFill>
              </a:rPr>
              <a:t>66.3M</a:t>
            </a:r>
            <a:endParaRPr sz="1300"/>
          </a:p>
        </p:txBody>
      </p:sp>
      <p:sp>
        <p:nvSpPr>
          <p:cNvPr id="347" name="Google Shape;347;p41"/>
          <p:cNvSpPr txBox="1"/>
          <p:nvPr/>
        </p:nvSpPr>
        <p:spPr>
          <a:xfrm>
            <a:off x="874850" y="3029516"/>
            <a:ext cx="629400" cy="338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sz="1000">
                <a:solidFill>
                  <a:schemeClr val="dk1"/>
                </a:solidFill>
              </a:rPr>
              <a:t>38.8M</a:t>
            </a:r>
            <a:endParaRPr sz="1300"/>
          </a:p>
        </p:txBody>
      </p:sp>
      <p:sp>
        <p:nvSpPr>
          <p:cNvPr id="348" name="Google Shape;348;p41"/>
          <p:cNvSpPr/>
          <p:nvPr/>
        </p:nvSpPr>
        <p:spPr>
          <a:xfrm>
            <a:off x="783525" y="3364650"/>
            <a:ext cx="7870500" cy="436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349" name="Google Shape;349;p41"/>
          <p:cNvSpPr/>
          <p:nvPr/>
        </p:nvSpPr>
        <p:spPr>
          <a:xfrm>
            <a:off x="3443359" y="3212600"/>
            <a:ext cx="5202300" cy="470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350" name="Google Shape;350;p41"/>
          <p:cNvSpPr/>
          <p:nvPr/>
        </p:nvSpPr>
        <p:spPr>
          <a:xfrm>
            <a:off x="7561875" y="2907209"/>
            <a:ext cx="1083900" cy="470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351" name="Google Shape;351;p41"/>
          <p:cNvSpPr/>
          <p:nvPr/>
        </p:nvSpPr>
        <p:spPr>
          <a:xfrm>
            <a:off x="1773681" y="3493800"/>
            <a:ext cx="1577400" cy="470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pic>
        <p:nvPicPr>
          <p:cNvPr id="352" name="Google Shape;352;p41" title="Screenshot 2025-12-08 at 2.02.00 PM.png"/>
          <p:cNvPicPr preferRelativeResize="0"/>
          <p:nvPr/>
        </p:nvPicPr>
        <p:blipFill>
          <a:blip r:embed="rId6">
            <a:alphaModFix/>
          </a:blip>
          <a:stretch>
            <a:fillRect/>
          </a:stretch>
        </p:blipFill>
        <p:spPr>
          <a:xfrm>
            <a:off x="1345850" y="3341075"/>
            <a:ext cx="6427701" cy="605125"/>
          </a:xfrm>
          <a:prstGeom prst="rect">
            <a:avLst/>
          </a:prstGeom>
          <a:noFill/>
          <a:ln>
            <a:noFill/>
          </a:ln>
        </p:spPr>
      </p:pic>
      <p:sp>
        <p:nvSpPr>
          <p:cNvPr id="353" name="Google Shape;353;p41"/>
          <p:cNvSpPr/>
          <p:nvPr/>
        </p:nvSpPr>
        <p:spPr>
          <a:xfrm>
            <a:off x="1270262" y="3917975"/>
            <a:ext cx="6559800" cy="470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354" name="Google Shape;354;p41"/>
          <p:cNvSpPr txBox="1"/>
          <p:nvPr/>
        </p:nvSpPr>
        <p:spPr>
          <a:xfrm>
            <a:off x="489275" y="3989594"/>
            <a:ext cx="8256600" cy="548700"/>
          </a:xfrm>
          <a:prstGeom prst="rect">
            <a:avLst/>
          </a:prstGeom>
          <a:noFill/>
          <a:ln>
            <a:noFill/>
          </a:ln>
        </p:spPr>
        <p:txBody>
          <a:bodyPr anchorCtr="0" anchor="t" bIns="91425" lIns="91425" spcFirstLastPara="1" rIns="91425" wrap="square" tIns="91425">
            <a:spAutoFit/>
          </a:bodyPr>
          <a:lstStyle/>
          <a:p>
            <a:pPr indent="0" lvl="0" marL="0" marR="381000" rtl="0" algn="l">
              <a:lnSpc>
                <a:spcPct val="115000"/>
              </a:lnSpc>
              <a:spcBef>
                <a:spcPts val="1200"/>
              </a:spcBef>
              <a:spcAft>
                <a:spcPts val="1200"/>
              </a:spcAft>
              <a:buNone/>
            </a:pPr>
            <a:r>
              <a:rPr lang="en" sz="1100">
                <a:solidFill>
                  <a:schemeClr val="dk1"/>
                </a:solidFill>
              </a:rPr>
              <a:t>After merging them all together by clients, the dataset is rich with </a:t>
            </a:r>
            <a:r>
              <a:rPr b="1" lang="en" sz="1100">
                <a:solidFill>
                  <a:schemeClr val="dk1"/>
                </a:solidFill>
              </a:rPr>
              <a:t>236K samples</a:t>
            </a:r>
            <a:r>
              <a:rPr lang="en" sz="1100">
                <a:solidFill>
                  <a:schemeClr val="dk1"/>
                </a:solidFill>
              </a:rPr>
              <a:t>, with time length is from </a:t>
            </a:r>
            <a:r>
              <a:rPr b="1" lang="en" sz="1100">
                <a:solidFill>
                  <a:schemeClr val="dk1"/>
                </a:solidFill>
              </a:rPr>
              <a:t>Apr -  Oct 2022</a:t>
            </a:r>
            <a:r>
              <a:rPr lang="en" sz="1100">
                <a:solidFill>
                  <a:schemeClr val="dk1"/>
                </a:solidFill>
              </a:rPr>
              <a:t>, and around </a:t>
            </a:r>
            <a:r>
              <a:rPr b="1" lang="en" sz="1100">
                <a:solidFill>
                  <a:schemeClr val="dk1"/>
                </a:solidFill>
              </a:rPr>
              <a:t>98 thousand of unique clients</a:t>
            </a:r>
            <a:r>
              <a:rPr lang="en" sz="1100">
                <a:solidFill>
                  <a:schemeClr val="dk1"/>
                </a:solidFill>
              </a:rPr>
              <a:t>.</a:t>
            </a:r>
            <a:endParaRPr sz="1100">
              <a:solidFill>
                <a:schemeClr val="dk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p42"/>
          <p:cNvSpPr txBox="1"/>
          <p:nvPr>
            <p:ph idx="1" type="body"/>
          </p:nvPr>
        </p:nvSpPr>
        <p:spPr>
          <a:xfrm>
            <a:off x="2657270" y="4726725"/>
            <a:ext cx="1492800" cy="3093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t/>
            </a:r>
            <a:endParaRPr/>
          </a:p>
        </p:txBody>
      </p:sp>
      <p:sp>
        <p:nvSpPr>
          <p:cNvPr id="360" name="Google Shape;360;p42"/>
          <p:cNvSpPr txBox="1"/>
          <p:nvPr>
            <p:ph idx="2" type="body"/>
          </p:nvPr>
        </p:nvSpPr>
        <p:spPr>
          <a:xfrm>
            <a:off x="155625" y="4726725"/>
            <a:ext cx="1492800" cy="3093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t/>
            </a:r>
            <a:endParaRPr/>
          </a:p>
        </p:txBody>
      </p:sp>
      <p:sp>
        <p:nvSpPr>
          <p:cNvPr id="361" name="Google Shape;361;p42"/>
          <p:cNvSpPr txBox="1"/>
          <p:nvPr>
            <p:ph type="title"/>
          </p:nvPr>
        </p:nvSpPr>
        <p:spPr>
          <a:xfrm>
            <a:off x="146450" y="186948"/>
            <a:ext cx="4506900" cy="1189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42"/>
          <p:cNvSpPr txBox="1"/>
          <p:nvPr>
            <p:ph idx="3" type="body"/>
          </p:nvPr>
        </p:nvSpPr>
        <p:spPr>
          <a:xfrm>
            <a:off x="5028550" y="230050"/>
            <a:ext cx="3538200" cy="17391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t/>
            </a:r>
            <a:endParaRPr/>
          </a:p>
        </p:txBody>
      </p:sp>
      <p:pic>
        <p:nvPicPr>
          <p:cNvPr id="363" name="Google Shape;363;p42"/>
          <p:cNvPicPr preferRelativeResize="0"/>
          <p:nvPr/>
        </p:nvPicPr>
        <p:blipFill>
          <a:blip r:embed="rId3">
            <a:alphaModFix/>
          </a:blip>
          <a:stretch>
            <a:fillRect/>
          </a:stretch>
        </p:blipFill>
        <p:spPr>
          <a:xfrm>
            <a:off x="0" y="0"/>
            <a:ext cx="8461450" cy="4714161"/>
          </a:xfrm>
          <a:prstGeom prst="rect">
            <a:avLst/>
          </a:prstGeom>
          <a:noFill/>
          <a:ln>
            <a:noFill/>
          </a:ln>
        </p:spPr>
      </p:pic>
      <p:pic>
        <p:nvPicPr>
          <p:cNvPr id="364" name="Google Shape;364;p42"/>
          <p:cNvPicPr preferRelativeResize="0"/>
          <p:nvPr/>
        </p:nvPicPr>
        <p:blipFill>
          <a:blip r:embed="rId4">
            <a:alphaModFix/>
          </a:blip>
          <a:stretch>
            <a:fillRect/>
          </a:stretch>
        </p:blipFill>
        <p:spPr>
          <a:xfrm>
            <a:off x="0" y="0"/>
            <a:ext cx="9144000" cy="5143500"/>
          </a:xfrm>
          <a:prstGeom prst="rect">
            <a:avLst/>
          </a:prstGeom>
          <a:noFill/>
          <a:ln>
            <a:noFill/>
          </a:ln>
        </p:spPr>
      </p:pic>
      <p:pic>
        <p:nvPicPr>
          <p:cNvPr id="365" name="Google Shape;365;p42"/>
          <p:cNvPicPr preferRelativeResize="0"/>
          <p:nvPr/>
        </p:nvPicPr>
        <p:blipFill>
          <a:blip r:embed="rId4">
            <a:alphaModFix/>
          </a:blip>
          <a:stretch>
            <a:fillRect/>
          </a:stretch>
        </p:blipFill>
        <p:spPr>
          <a:xfrm>
            <a:off x="2931125" y="902750"/>
            <a:ext cx="2857500" cy="309300"/>
          </a:xfrm>
          <a:prstGeom prst="rect">
            <a:avLst/>
          </a:prstGeom>
          <a:noFill/>
          <a:ln>
            <a:noFill/>
          </a:ln>
        </p:spPr>
      </p:pic>
      <p:pic>
        <p:nvPicPr>
          <p:cNvPr id="366" name="Google Shape;366;p42"/>
          <p:cNvPicPr preferRelativeResize="0"/>
          <p:nvPr/>
        </p:nvPicPr>
        <p:blipFill>
          <a:blip r:embed="rId4">
            <a:alphaModFix/>
          </a:blip>
          <a:stretch>
            <a:fillRect/>
          </a:stretch>
        </p:blipFill>
        <p:spPr>
          <a:xfrm>
            <a:off x="3246550" y="594775"/>
            <a:ext cx="2857500" cy="486450"/>
          </a:xfrm>
          <a:prstGeom prst="rect">
            <a:avLst/>
          </a:prstGeom>
          <a:noFill/>
          <a:ln>
            <a:noFill/>
          </a:ln>
        </p:spPr>
      </p:pic>
      <p:pic>
        <p:nvPicPr>
          <p:cNvPr id="367" name="Google Shape;367;p42"/>
          <p:cNvPicPr preferRelativeResize="0"/>
          <p:nvPr/>
        </p:nvPicPr>
        <p:blipFill>
          <a:blip r:embed="rId4">
            <a:alphaModFix/>
          </a:blip>
          <a:stretch>
            <a:fillRect/>
          </a:stretch>
        </p:blipFill>
        <p:spPr>
          <a:xfrm>
            <a:off x="2523700" y="863850"/>
            <a:ext cx="2857500" cy="309300"/>
          </a:xfrm>
          <a:prstGeom prst="rect">
            <a:avLst/>
          </a:prstGeom>
          <a:noFill/>
          <a:ln>
            <a:noFill/>
          </a:ln>
        </p:spPr>
      </p:pic>
      <p:pic>
        <p:nvPicPr>
          <p:cNvPr id="368" name="Google Shape;368;p42"/>
          <p:cNvPicPr preferRelativeResize="0"/>
          <p:nvPr/>
        </p:nvPicPr>
        <p:blipFill>
          <a:blip r:embed="rId5">
            <a:alphaModFix/>
          </a:blip>
          <a:stretch>
            <a:fillRect/>
          </a:stretch>
        </p:blipFill>
        <p:spPr>
          <a:xfrm>
            <a:off x="210100" y="186950"/>
            <a:ext cx="6227442" cy="894275"/>
          </a:xfrm>
          <a:prstGeom prst="rect">
            <a:avLst/>
          </a:prstGeom>
          <a:noFill/>
          <a:ln>
            <a:noFill/>
          </a:ln>
        </p:spPr>
      </p:pic>
      <p:pic>
        <p:nvPicPr>
          <p:cNvPr id="369" name="Google Shape;369;p42"/>
          <p:cNvPicPr preferRelativeResize="0"/>
          <p:nvPr/>
        </p:nvPicPr>
        <p:blipFill>
          <a:blip r:embed="rId4">
            <a:alphaModFix/>
          </a:blip>
          <a:stretch>
            <a:fillRect/>
          </a:stretch>
        </p:blipFill>
        <p:spPr>
          <a:xfrm>
            <a:off x="0" y="4566400"/>
            <a:ext cx="8461450" cy="534020"/>
          </a:xfrm>
          <a:prstGeom prst="rect">
            <a:avLst/>
          </a:prstGeom>
          <a:noFill/>
          <a:ln>
            <a:noFill/>
          </a:ln>
        </p:spPr>
      </p:pic>
      <p:pic>
        <p:nvPicPr>
          <p:cNvPr id="370" name="Google Shape;370;p42"/>
          <p:cNvPicPr preferRelativeResize="0"/>
          <p:nvPr/>
        </p:nvPicPr>
        <p:blipFill>
          <a:blip r:embed="rId6">
            <a:alphaModFix/>
          </a:blip>
          <a:stretch>
            <a:fillRect/>
          </a:stretch>
        </p:blipFill>
        <p:spPr>
          <a:xfrm>
            <a:off x="8572500" y="143675"/>
            <a:ext cx="437650" cy="398450"/>
          </a:xfrm>
          <a:prstGeom prst="rect">
            <a:avLst/>
          </a:prstGeom>
          <a:noFill/>
          <a:ln>
            <a:noFill/>
          </a:ln>
        </p:spPr>
      </p:pic>
      <p:pic>
        <p:nvPicPr>
          <p:cNvPr id="371" name="Google Shape;371;p42"/>
          <p:cNvPicPr preferRelativeResize="0"/>
          <p:nvPr/>
        </p:nvPicPr>
        <p:blipFill>
          <a:blip r:embed="rId7">
            <a:alphaModFix/>
          </a:blip>
          <a:stretch>
            <a:fillRect/>
          </a:stretch>
        </p:blipFill>
        <p:spPr>
          <a:xfrm>
            <a:off x="6370938" y="23225"/>
            <a:ext cx="1619250" cy="1143000"/>
          </a:xfrm>
          <a:prstGeom prst="rect">
            <a:avLst/>
          </a:prstGeom>
          <a:noFill/>
          <a:ln>
            <a:noFill/>
          </a:ln>
        </p:spPr>
      </p:pic>
      <p:pic>
        <p:nvPicPr>
          <p:cNvPr id="372" name="Google Shape;372;p42"/>
          <p:cNvPicPr preferRelativeResize="0"/>
          <p:nvPr/>
        </p:nvPicPr>
        <p:blipFill>
          <a:blip r:embed="rId8">
            <a:alphaModFix/>
          </a:blip>
          <a:stretch>
            <a:fillRect/>
          </a:stretch>
        </p:blipFill>
        <p:spPr>
          <a:xfrm>
            <a:off x="146300" y="1726950"/>
            <a:ext cx="8849825" cy="2014235"/>
          </a:xfrm>
          <a:prstGeom prst="rect">
            <a:avLst/>
          </a:prstGeom>
          <a:noFill/>
          <a:ln>
            <a:noFill/>
          </a:ln>
        </p:spPr>
      </p:pic>
      <p:sp>
        <p:nvSpPr>
          <p:cNvPr id="373" name="Google Shape;373;p42"/>
          <p:cNvSpPr txBox="1"/>
          <p:nvPr>
            <p:ph idx="12" type="sldNum"/>
          </p:nvPr>
        </p:nvSpPr>
        <p:spPr>
          <a:xfrm>
            <a:off x="8461460" y="4726725"/>
            <a:ext cx="548700" cy="3093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43"/>
          <p:cNvSpPr txBox="1"/>
          <p:nvPr>
            <p:ph idx="1" type="body"/>
          </p:nvPr>
        </p:nvSpPr>
        <p:spPr>
          <a:xfrm>
            <a:off x="2657270" y="4726725"/>
            <a:ext cx="1492800" cy="3093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t/>
            </a:r>
            <a:endParaRPr/>
          </a:p>
        </p:txBody>
      </p:sp>
      <p:sp>
        <p:nvSpPr>
          <p:cNvPr id="379" name="Google Shape;379;p43"/>
          <p:cNvSpPr txBox="1"/>
          <p:nvPr>
            <p:ph idx="2" type="body"/>
          </p:nvPr>
        </p:nvSpPr>
        <p:spPr>
          <a:xfrm>
            <a:off x="155625" y="4726725"/>
            <a:ext cx="1492800" cy="3093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t/>
            </a:r>
            <a:endParaRPr/>
          </a:p>
        </p:txBody>
      </p:sp>
      <p:sp>
        <p:nvSpPr>
          <p:cNvPr id="380" name="Google Shape;380;p43"/>
          <p:cNvSpPr txBox="1"/>
          <p:nvPr>
            <p:ph type="title"/>
          </p:nvPr>
        </p:nvSpPr>
        <p:spPr>
          <a:xfrm>
            <a:off x="146450" y="186948"/>
            <a:ext cx="4506900" cy="1189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43"/>
          <p:cNvSpPr txBox="1"/>
          <p:nvPr>
            <p:ph idx="3" type="body"/>
          </p:nvPr>
        </p:nvSpPr>
        <p:spPr>
          <a:xfrm>
            <a:off x="5028550" y="230050"/>
            <a:ext cx="3538200" cy="17391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t/>
            </a:r>
            <a:endParaRPr/>
          </a:p>
        </p:txBody>
      </p:sp>
      <p:pic>
        <p:nvPicPr>
          <p:cNvPr id="382" name="Google Shape;382;p43"/>
          <p:cNvPicPr preferRelativeResize="0"/>
          <p:nvPr/>
        </p:nvPicPr>
        <p:blipFill>
          <a:blip r:embed="rId3">
            <a:alphaModFix/>
          </a:blip>
          <a:stretch>
            <a:fillRect/>
          </a:stretch>
        </p:blipFill>
        <p:spPr>
          <a:xfrm>
            <a:off x="0" y="0"/>
            <a:ext cx="9143994" cy="5143500"/>
          </a:xfrm>
          <a:prstGeom prst="rect">
            <a:avLst/>
          </a:prstGeom>
          <a:noFill/>
          <a:ln>
            <a:noFill/>
          </a:ln>
        </p:spPr>
      </p:pic>
      <p:sp>
        <p:nvSpPr>
          <p:cNvPr id="383" name="Google Shape;383;p43"/>
          <p:cNvSpPr txBox="1"/>
          <p:nvPr/>
        </p:nvSpPr>
        <p:spPr>
          <a:xfrm>
            <a:off x="146450" y="104400"/>
            <a:ext cx="76914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200">
                <a:solidFill>
                  <a:schemeClr val="dk1"/>
                </a:solidFill>
              </a:rPr>
              <a:t>Behavioral Signals from Geo and Dialogue</a:t>
            </a:r>
            <a:endParaRPr b="1" sz="2200">
              <a:solidFill>
                <a:schemeClr val="dk1"/>
              </a:solidFill>
            </a:endParaRPr>
          </a:p>
        </p:txBody>
      </p:sp>
      <p:pic>
        <p:nvPicPr>
          <p:cNvPr id="384" name="Google Shape;384;p43"/>
          <p:cNvPicPr preferRelativeResize="0"/>
          <p:nvPr/>
        </p:nvPicPr>
        <p:blipFill>
          <a:blip r:embed="rId4">
            <a:alphaModFix/>
          </a:blip>
          <a:stretch>
            <a:fillRect/>
          </a:stretch>
        </p:blipFill>
        <p:spPr>
          <a:xfrm>
            <a:off x="8572500" y="143675"/>
            <a:ext cx="437650" cy="398450"/>
          </a:xfrm>
          <a:prstGeom prst="rect">
            <a:avLst/>
          </a:prstGeom>
          <a:noFill/>
          <a:ln>
            <a:noFill/>
          </a:ln>
        </p:spPr>
      </p:pic>
      <p:sp>
        <p:nvSpPr>
          <p:cNvPr id="385" name="Google Shape;385;p43"/>
          <p:cNvSpPr txBox="1"/>
          <p:nvPr>
            <p:ph idx="12" type="sldNum"/>
          </p:nvPr>
        </p:nvSpPr>
        <p:spPr>
          <a:xfrm>
            <a:off x="8461460" y="4726725"/>
            <a:ext cx="548700" cy="3093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86" name="Google Shape;386;p43"/>
          <p:cNvPicPr preferRelativeResize="0"/>
          <p:nvPr/>
        </p:nvPicPr>
        <p:blipFill rotWithShape="1">
          <a:blip r:embed="rId5">
            <a:alphaModFix/>
          </a:blip>
          <a:srcRect b="0" l="0" r="0" t="9844"/>
          <a:stretch/>
        </p:blipFill>
        <p:spPr>
          <a:xfrm>
            <a:off x="4709225" y="1490881"/>
            <a:ext cx="4251326" cy="2372567"/>
          </a:xfrm>
          <a:prstGeom prst="rect">
            <a:avLst/>
          </a:prstGeom>
          <a:noFill/>
          <a:ln>
            <a:noFill/>
          </a:ln>
        </p:spPr>
      </p:pic>
      <p:pic>
        <p:nvPicPr>
          <p:cNvPr id="387" name="Google Shape;387;p43"/>
          <p:cNvPicPr preferRelativeResize="0"/>
          <p:nvPr/>
        </p:nvPicPr>
        <p:blipFill>
          <a:blip r:embed="rId6">
            <a:alphaModFix/>
          </a:blip>
          <a:stretch>
            <a:fillRect/>
          </a:stretch>
        </p:blipFill>
        <p:spPr>
          <a:xfrm>
            <a:off x="86950" y="1314139"/>
            <a:ext cx="3877725" cy="2896050"/>
          </a:xfrm>
          <a:prstGeom prst="rect">
            <a:avLst/>
          </a:prstGeom>
          <a:noFill/>
          <a:ln>
            <a:noFill/>
          </a:ln>
        </p:spPr>
      </p:pic>
      <p:sp>
        <p:nvSpPr>
          <p:cNvPr id="388" name="Google Shape;388;p43"/>
          <p:cNvSpPr txBox="1"/>
          <p:nvPr/>
        </p:nvSpPr>
        <p:spPr>
          <a:xfrm>
            <a:off x="733075" y="692304"/>
            <a:ext cx="6427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DM Sans"/>
                <a:ea typeface="DM Sans"/>
                <a:cs typeface="DM Sans"/>
                <a:sym typeface="DM Sans"/>
              </a:rPr>
              <a:t>Mobility patterns + Intent signals = clearer understanding of customer engagement</a:t>
            </a:r>
            <a:endParaRPr sz="1200">
              <a:solidFill>
                <a:schemeClr val="dk1"/>
              </a:solidFill>
              <a:latin typeface="DM Sans"/>
              <a:ea typeface="DM Sans"/>
              <a:cs typeface="DM Sans"/>
              <a:sym typeface="DM Sans"/>
            </a:endParaRPr>
          </a:p>
        </p:txBody>
      </p:sp>
      <p:pic>
        <p:nvPicPr>
          <p:cNvPr descr="a magnifying glass with a black handle and a white background (Provided by Tenor)" id="389" name="Google Shape;389;p43"/>
          <p:cNvPicPr preferRelativeResize="0"/>
          <p:nvPr/>
        </p:nvPicPr>
        <p:blipFill>
          <a:blip r:embed="rId7">
            <a:alphaModFix/>
          </a:blip>
          <a:stretch>
            <a:fillRect/>
          </a:stretch>
        </p:blipFill>
        <p:spPr>
          <a:xfrm>
            <a:off x="155625" y="629310"/>
            <a:ext cx="548700" cy="548700"/>
          </a:xfrm>
          <a:prstGeom prst="rect">
            <a:avLst/>
          </a:prstGeom>
          <a:noFill/>
          <a:ln>
            <a:noFill/>
          </a:ln>
        </p:spPr>
      </p:pic>
      <p:sp>
        <p:nvSpPr>
          <p:cNvPr id="390" name="Google Shape;390;p43"/>
          <p:cNvSpPr/>
          <p:nvPr/>
        </p:nvSpPr>
        <p:spPr>
          <a:xfrm>
            <a:off x="4062610" y="2356916"/>
            <a:ext cx="548700" cy="548700"/>
          </a:xfrm>
          <a:prstGeom prst="mathPlus">
            <a:avLst>
              <a:gd fmla="val 9149" name="adj1"/>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391" name="Google Shape;391;p43"/>
          <p:cNvSpPr txBox="1"/>
          <p:nvPr/>
        </p:nvSpPr>
        <p:spPr>
          <a:xfrm>
            <a:off x="2202125" y="4255941"/>
            <a:ext cx="6534000" cy="30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dk1"/>
                </a:solidFill>
                <a:latin typeface="DM Sans"/>
                <a:ea typeface="DM Sans"/>
                <a:cs typeface="DM Sans"/>
                <a:sym typeface="DM Sans"/>
              </a:rPr>
              <a:t>geo mobility + dialog behaviors =&gt;</a:t>
            </a:r>
            <a:endParaRPr sz="1600">
              <a:solidFill>
                <a:schemeClr val="dk1"/>
              </a:solidFill>
              <a:latin typeface="DM Sans"/>
              <a:ea typeface="DM Sans"/>
              <a:cs typeface="DM Sans"/>
              <a:sym typeface="DM Sans"/>
            </a:endParaRPr>
          </a:p>
          <a:p>
            <a:pPr indent="0" lvl="0" marL="0" rtl="0" algn="l">
              <a:spcBef>
                <a:spcPts val="0"/>
              </a:spcBef>
              <a:spcAft>
                <a:spcPts val="0"/>
              </a:spcAft>
              <a:buNone/>
            </a:pPr>
            <a:r>
              <a:rPr lang="en" sz="1600">
                <a:solidFill>
                  <a:schemeClr val="dk1"/>
                </a:solidFill>
                <a:latin typeface="DM Sans"/>
                <a:ea typeface="DM Sans"/>
                <a:cs typeface="DM Sans"/>
                <a:sym typeface="DM Sans"/>
              </a:rPr>
              <a:t>help reveal early signals of customer engagement or potential attrition</a:t>
            </a:r>
            <a:endParaRPr sz="1600">
              <a:solidFill>
                <a:schemeClr val="dk1"/>
              </a:solidFill>
              <a:latin typeface="DM Sans"/>
              <a:ea typeface="DM Sans"/>
              <a:cs typeface="DM Sans"/>
              <a:sym typeface="DM Sans"/>
            </a:endParaRPr>
          </a:p>
        </p:txBody>
      </p:sp>
      <p:pic>
        <p:nvPicPr>
          <p:cNvPr descr="a black and white drawing of an arrow pointing in the right direction (Provided by Tenor)" id="392" name="Google Shape;392;p43"/>
          <p:cNvPicPr preferRelativeResize="0"/>
          <p:nvPr/>
        </p:nvPicPr>
        <p:blipFill>
          <a:blip r:embed="rId8">
            <a:alphaModFix/>
          </a:blip>
          <a:stretch>
            <a:fillRect/>
          </a:stretch>
        </p:blipFill>
        <p:spPr>
          <a:xfrm rot="-1801859">
            <a:off x="799982" y="4106407"/>
            <a:ext cx="966664" cy="96666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44"/>
          <p:cNvSpPr txBox="1"/>
          <p:nvPr>
            <p:ph idx="1" type="body"/>
          </p:nvPr>
        </p:nvSpPr>
        <p:spPr>
          <a:xfrm>
            <a:off x="2657270" y="4726725"/>
            <a:ext cx="1492800" cy="3093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t/>
            </a:r>
            <a:endParaRPr/>
          </a:p>
        </p:txBody>
      </p:sp>
      <p:sp>
        <p:nvSpPr>
          <p:cNvPr id="398" name="Google Shape;398;p44"/>
          <p:cNvSpPr txBox="1"/>
          <p:nvPr>
            <p:ph idx="2" type="body"/>
          </p:nvPr>
        </p:nvSpPr>
        <p:spPr>
          <a:xfrm>
            <a:off x="155625" y="4726725"/>
            <a:ext cx="1492800" cy="3093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t/>
            </a:r>
            <a:endParaRPr/>
          </a:p>
        </p:txBody>
      </p:sp>
      <p:sp>
        <p:nvSpPr>
          <p:cNvPr id="399" name="Google Shape;399;p44"/>
          <p:cNvSpPr txBox="1"/>
          <p:nvPr>
            <p:ph type="title"/>
          </p:nvPr>
        </p:nvSpPr>
        <p:spPr>
          <a:xfrm>
            <a:off x="146450" y="186948"/>
            <a:ext cx="4506900" cy="1189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44"/>
          <p:cNvSpPr txBox="1"/>
          <p:nvPr>
            <p:ph idx="3" type="body"/>
          </p:nvPr>
        </p:nvSpPr>
        <p:spPr>
          <a:xfrm>
            <a:off x="5028550" y="230050"/>
            <a:ext cx="3538200" cy="17391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t/>
            </a:r>
            <a:endParaRPr/>
          </a:p>
        </p:txBody>
      </p:sp>
      <p:pic>
        <p:nvPicPr>
          <p:cNvPr id="401" name="Google Shape;401;p44"/>
          <p:cNvPicPr preferRelativeResize="0"/>
          <p:nvPr/>
        </p:nvPicPr>
        <p:blipFill>
          <a:blip r:embed="rId4">
            <a:alphaModFix/>
          </a:blip>
          <a:stretch>
            <a:fillRect/>
          </a:stretch>
        </p:blipFill>
        <p:spPr>
          <a:xfrm>
            <a:off x="0" y="0"/>
            <a:ext cx="9144000" cy="5143489"/>
          </a:xfrm>
          <a:prstGeom prst="rect">
            <a:avLst/>
          </a:prstGeom>
          <a:noFill/>
          <a:ln>
            <a:noFill/>
          </a:ln>
        </p:spPr>
      </p:pic>
      <p:sp>
        <p:nvSpPr>
          <p:cNvPr id="402" name="Google Shape;402;p44"/>
          <p:cNvSpPr txBox="1"/>
          <p:nvPr/>
        </p:nvSpPr>
        <p:spPr>
          <a:xfrm>
            <a:off x="155625" y="104400"/>
            <a:ext cx="73818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900"/>
              <a:t>Uncovering Early Warning Signals of Customer Attrition</a:t>
            </a:r>
            <a:endParaRPr b="1" sz="1900"/>
          </a:p>
        </p:txBody>
      </p:sp>
      <p:pic>
        <p:nvPicPr>
          <p:cNvPr id="403" name="Google Shape;403;p44"/>
          <p:cNvPicPr preferRelativeResize="0"/>
          <p:nvPr/>
        </p:nvPicPr>
        <p:blipFill>
          <a:blip r:embed="rId5">
            <a:alphaModFix/>
          </a:blip>
          <a:stretch>
            <a:fillRect/>
          </a:stretch>
        </p:blipFill>
        <p:spPr>
          <a:xfrm>
            <a:off x="63450" y="1307575"/>
            <a:ext cx="5395901" cy="1778526"/>
          </a:xfrm>
          <a:prstGeom prst="rect">
            <a:avLst/>
          </a:prstGeom>
          <a:noFill/>
          <a:ln>
            <a:noFill/>
          </a:ln>
        </p:spPr>
      </p:pic>
      <p:pic>
        <p:nvPicPr>
          <p:cNvPr id="404" name="Google Shape;404;p44"/>
          <p:cNvPicPr preferRelativeResize="0"/>
          <p:nvPr/>
        </p:nvPicPr>
        <p:blipFill>
          <a:blip r:embed="rId6">
            <a:alphaModFix/>
          </a:blip>
          <a:stretch>
            <a:fillRect/>
          </a:stretch>
        </p:blipFill>
        <p:spPr>
          <a:xfrm>
            <a:off x="63450" y="663943"/>
            <a:ext cx="548700" cy="492004"/>
          </a:xfrm>
          <a:prstGeom prst="rect">
            <a:avLst/>
          </a:prstGeom>
          <a:noFill/>
          <a:ln>
            <a:noFill/>
          </a:ln>
        </p:spPr>
      </p:pic>
      <p:sp>
        <p:nvSpPr>
          <p:cNvPr id="405" name="Google Shape;405;p44"/>
          <p:cNvSpPr txBox="1"/>
          <p:nvPr/>
        </p:nvSpPr>
        <p:spPr>
          <a:xfrm>
            <a:off x="671250" y="755300"/>
            <a:ext cx="5803200" cy="30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38761D"/>
                </a:solidFill>
                <a:latin typeface="DM Sans"/>
                <a:ea typeface="DM Sans"/>
                <a:cs typeface="DM Sans"/>
                <a:sym typeface="DM Sans"/>
              </a:rPr>
              <a:t>Transactional Fingerprints Reveal Three Key Client Archetypes</a:t>
            </a:r>
            <a:endParaRPr>
              <a:solidFill>
                <a:srgbClr val="38761D"/>
              </a:solidFill>
              <a:latin typeface="DM Sans"/>
              <a:ea typeface="DM Sans"/>
              <a:cs typeface="DM Sans"/>
              <a:sym typeface="DM Sans"/>
            </a:endParaRPr>
          </a:p>
        </p:txBody>
      </p:sp>
      <p:pic>
        <p:nvPicPr>
          <p:cNvPr id="406" name="Google Shape;406;p44"/>
          <p:cNvPicPr preferRelativeResize="0"/>
          <p:nvPr/>
        </p:nvPicPr>
        <p:blipFill>
          <a:blip r:embed="rId7">
            <a:alphaModFix/>
          </a:blip>
          <a:stretch>
            <a:fillRect/>
          </a:stretch>
        </p:blipFill>
        <p:spPr>
          <a:xfrm>
            <a:off x="5564125" y="1307575"/>
            <a:ext cx="3352625" cy="2082142"/>
          </a:xfrm>
          <a:prstGeom prst="rect">
            <a:avLst/>
          </a:prstGeom>
          <a:noFill/>
          <a:ln>
            <a:noFill/>
          </a:ln>
        </p:spPr>
      </p:pic>
      <p:sp>
        <p:nvSpPr>
          <p:cNvPr id="407" name="Google Shape;407;p44"/>
          <p:cNvSpPr txBox="1"/>
          <p:nvPr/>
        </p:nvSpPr>
        <p:spPr>
          <a:xfrm>
            <a:off x="1706438" y="3879275"/>
            <a:ext cx="4238700" cy="100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DM Sans"/>
                <a:ea typeface="DM Sans"/>
                <a:cs typeface="DM Sans"/>
                <a:sym typeface="DM Sans"/>
              </a:rPr>
              <a:t>Client activity is </a:t>
            </a:r>
            <a:r>
              <a:rPr b="1" lang="en" sz="1700">
                <a:solidFill>
                  <a:schemeClr val="dk1"/>
                </a:solidFill>
                <a:latin typeface="DM Sans"/>
                <a:ea typeface="DM Sans"/>
                <a:cs typeface="DM Sans"/>
                <a:sym typeface="DM Sans"/>
              </a:rPr>
              <a:t>heavily skewed</a:t>
            </a:r>
            <a:endParaRPr b="1" sz="1700">
              <a:solidFill>
                <a:schemeClr val="dk1"/>
              </a:solidFill>
              <a:latin typeface="DM Sans"/>
              <a:ea typeface="DM Sans"/>
              <a:cs typeface="DM Sans"/>
              <a:sym typeface="DM Sans"/>
            </a:endParaRPr>
          </a:p>
          <a:p>
            <a:pPr indent="0" lvl="0" marL="0" rtl="0" algn="l">
              <a:spcBef>
                <a:spcPts val="0"/>
              </a:spcBef>
              <a:spcAft>
                <a:spcPts val="0"/>
              </a:spcAft>
              <a:buNone/>
            </a:pPr>
            <a:r>
              <a:rPr b="1" lang="en" sz="1700">
                <a:solidFill>
                  <a:schemeClr val="dk1"/>
                </a:solidFill>
                <a:latin typeface="DM Sans"/>
                <a:ea typeface="DM Sans"/>
                <a:cs typeface="DM Sans"/>
                <a:sym typeface="DM Sans"/>
              </a:rPr>
              <a:t>-&gt; Relative changes in behavior </a:t>
            </a:r>
            <a:r>
              <a:rPr lang="en" sz="1200">
                <a:solidFill>
                  <a:schemeClr val="dk1"/>
                </a:solidFill>
                <a:latin typeface="DM Sans"/>
                <a:ea typeface="DM Sans"/>
                <a:cs typeface="DM Sans"/>
                <a:sym typeface="DM Sans"/>
              </a:rPr>
              <a:t>should be far more predictive of churn than absolute counts like the </a:t>
            </a:r>
            <a:r>
              <a:rPr b="1" lang="en" sz="1600">
                <a:solidFill>
                  <a:schemeClr val="dk1"/>
                </a:solidFill>
                <a:latin typeface="DM Sans"/>
                <a:ea typeface="DM Sans"/>
                <a:cs typeface="DM Sans"/>
                <a:sym typeface="DM Sans"/>
              </a:rPr>
              <a:t>declining pattern users</a:t>
            </a:r>
            <a:endParaRPr b="1" sz="1600">
              <a:solidFill>
                <a:schemeClr val="dk1"/>
              </a:solidFill>
              <a:latin typeface="DM Sans"/>
              <a:ea typeface="DM Sans"/>
              <a:cs typeface="DM Sans"/>
              <a:sym typeface="DM Sans"/>
            </a:endParaRPr>
          </a:p>
        </p:txBody>
      </p:sp>
      <p:cxnSp>
        <p:nvCxnSpPr>
          <p:cNvPr id="408" name="Google Shape;408;p44"/>
          <p:cNvCxnSpPr>
            <a:stCxn id="409" idx="2"/>
            <a:endCxn id="407" idx="3"/>
          </p:cNvCxnSpPr>
          <p:nvPr/>
        </p:nvCxnSpPr>
        <p:spPr>
          <a:xfrm rot="5400000">
            <a:off x="6490075" y="3334475"/>
            <a:ext cx="500100" cy="1589700"/>
          </a:xfrm>
          <a:prstGeom prst="curvedConnector2">
            <a:avLst/>
          </a:prstGeom>
          <a:noFill/>
          <a:ln cap="flat" cmpd="sng" w="9525">
            <a:solidFill>
              <a:schemeClr val="dk1"/>
            </a:solidFill>
            <a:prstDash val="solid"/>
            <a:round/>
            <a:headEnd len="med" w="med" type="none"/>
            <a:tailEnd len="med" w="med" type="none"/>
          </a:ln>
        </p:spPr>
      </p:cxnSp>
      <p:cxnSp>
        <p:nvCxnSpPr>
          <p:cNvPr id="410" name="Google Shape;410;p44"/>
          <p:cNvCxnSpPr>
            <a:stCxn id="407" idx="3"/>
          </p:cNvCxnSpPr>
          <p:nvPr/>
        </p:nvCxnSpPr>
        <p:spPr>
          <a:xfrm flipH="1">
            <a:off x="5852438" y="4379375"/>
            <a:ext cx="92700" cy="300"/>
          </a:xfrm>
          <a:prstGeom prst="straightConnector1">
            <a:avLst/>
          </a:prstGeom>
          <a:noFill/>
          <a:ln cap="flat" cmpd="sng" w="9525">
            <a:solidFill>
              <a:schemeClr val="dk1"/>
            </a:solidFill>
            <a:prstDash val="solid"/>
            <a:round/>
            <a:headEnd len="med" w="med" type="none"/>
            <a:tailEnd len="med" w="med" type="triangle"/>
          </a:ln>
        </p:spPr>
      </p:cxnSp>
      <p:sp>
        <p:nvSpPr>
          <p:cNvPr id="409" name="Google Shape;409;p44"/>
          <p:cNvSpPr txBox="1"/>
          <p:nvPr/>
        </p:nvSpPr>
        <p:spPr>
          <a:xfrm>
            <a:off x="5765875" y="3569975"/>
            <a:ext cx="3538200" cy="30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chemeClr val="dk1"/>
                </a:solidFill>
                <a:latin typeface="DM Sans"/>
                <a:ea typeface="DM Sans"/>
                <a:cs typeface="DM Sans"/>
                <a:sym typeface="DM Sans"/>
              </a:rPr>
              <a:t>Distribution of client monthly transactions</a:t>
            </a:r>
            <a:endParaRPr b="1" sz="1200">
              <a:solidFill>
                <a:schemeClr val="dk1"/>
              </a:solidFill>
              <a:latin typeface="DM Sans"/>
              <a:ea typeface="DM Sans"/>
              <a:cs typeface="DM Sans"/>
              <a:sym typeface="DM Sans"/>
            </a:endParaRPr>
          </a:p>
        </p:txBody>
      </p:sp>
      <p:cxnSp>
        <p:nvCxnSpPr>
          <p:cNvPr id="411" name="Google Shape;411;p44"/>
          <p:cNvCxnSpPr>
            <a:stCxn id="407" idx="1"/>
          </p:cNvCxnSpPr>
          <p:nvPr/>
        </p:nvCxnSpPr>
        <p:spPr>
          <a:xfrm flipH="1" rot="10800000">
            <a:off x="1706438" y="2975075"/>
            <a:ext cx="137700" cy="1404300"/>
          </a:xfrm>
          <a:prstGeom prst="curvedConnector4">
            <a:avLst>
              <a:gd fmla="val -172930" name="adj1"/>
              <a:gd fmla="val 67806" name="adj2"/>
            </a:avLst>
          </a:prstGeom>
          <a:noFill/>
          <a:ln cap="flat" cmpd="sng" w="9525">
            <a:solidFill>
              <a:schemeClr val="dk1"/>
            </a:solidFill>
            <a:prstDash val="solid"/>
            <a:round/>
            <a:headEnd len="med" w="med" type="none"/>
            <a:tailEnd len="med" w="med" type="none"/>
          </a:ln>
        </p:spPr>
      </p:cxnSp>
      <p:cxnSp>
        <p:nvCxnSpPr>
          <p:cNvPr id="412" name="Google Shape;412;p44"/>
          <p:cNvCxnSpPr/>
          <p:nvPr/>
        </p:nvCxnSpPr>
        <p:spPr>
          <a:xfrm rot="10800000">
            <a:off x="1819850" y="2813075"/>
            <a:ext cx="24300" cy="162000"/>
          </a:xfrm>
          <a:prstGeom prst="straightConnector1">
            <a:avLst/>
          </a:prstGeom>
          <a:noFill/>
          <a:ln cap="flat" cmpd="sng" w="9525">
            <a:solidFill>
              <a:schemeClr val="dk1"/>
            </a:solidFill>
            <a:prstDash val="solid"/>
            <a:round/>
            <a:headEnd len="med" w="med" type="none"/>
            <a:tailEnd len="med" w="med" type="triangle"/>
          </a:ln>
        </p:spPr>
      </p:cxnSp>
      <p:sp>
        <p:nvSpPr>
          <p:cNvPr id="413" name="Google Shape;413;p44"/>
          <p:cNvSpPr txBox="1"/>
          <p:nvPr>
            <p:ph idx="12" type="sldNum"/>
          </p:nvPr>
        </p:nvSpPr>
        <p:spPr>
          <a:xfrm>
            <a:off x="8461460" y="4726725"/>
            <a:ext cx="548700" cy="3093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1F1EF"/>
        </a:solidFill>
      </p:bgPr>
    </p:bg>
    <p:spTree>
      <p:nvGrpSpPr>
        <p:cNvPr id="417" name="Shape 417"/>
        <p:cNvGrpSpPr/>
        <p:nvPr/>
      </p:nvGrpSpPr>
      <p:grpSpPr>
        <a:xfrm>
          <a:off x="0" y="0"/>
          <a:ext cx="0" cy="0"/>
          <a:chOff x="0" y="0"/>
          <a:chExt cx="0" cy="0"/>
        </a:xfrm>
      </p:grpSpPr>
      <p:sp>
        <p:nvSpPr>
          <p:cNvPr id="418" name="Google Shape;418;p45"/>
          <p:cNvSpPr txBox="1"/>
          <p:nvPr>
            <p:ph type="title"/>
          </p:nvPr>
        </p:nvSpPr>
        <p:spPr>
          <a:xfrm>
            <a:off x="169700" y="186950"/>
            <a:ext cx="8315100" cy="67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100"/>
              <a:t>The anatomy of attrition: From a sudden drift to collapse</a:t>
            </a:r>
            <a:endParaRPr b="1" sz="2200"/>
          </a:p>
        </p:txBody>
      </p:sp>
      <p:pic>
        <p:nvPicPr>
          <p:cNvPr id="419" name="Google Shape;419;p45"/>
          <p:cNvPicPr preferRelativeResize="0"/>
          <p:nvPr/>
        </p:nvPicPr>
        <p:blipFill>
          <a:blip r:embed="rId3">
            <a:alphaModFix/>
          </a:blip>
          <a:stretch>
            <a:fillRect/>
          </a:stretch>
        </p:blipFill>
        <p:spPr>
          <a:xfrm>
            <a:off x="8572500" y="143675"/>
            <a:ext cx="437650" cy="398450"/>
          </a:xfrm>
          <a:prstGeom prst="rect">
            <a:avLst/>
          </a:prstGeom>
          <a:noFill/>
          <a:ln>
            <a:noFill/>
          </a:ln>
        </p:spPr>
      </p:pic>
      <p:pic>
        <p:nvPicPr>
          <p:cNvPr id="420" name="Google Shape;420;p45"/>
          <p:cNvPicPr preferRelativeResize="0"/>
          <p:nvPr/>
        </p:nvPicPr>
        <p:blipFill>
          <a:blip r:embed="rId4">
            <a:alphaModFix/>
          </a:blip>
          <a:stretch>
            <a:fillRect/>
          </a:stretch>
        </p:blipFill>
        <p:spPr>
          <a:xfrm>
            <a:off x="1533100" y="1241050"/>
            <a:ext cx="6336948" cy="3485675"/>
          </a:xfrm>
          <a:prstGeom prst="rect">
            <a:avLst/>
          </a:prstGeom>
          <a:noFill/>
          <a:ln>
            <a:noFill/>
          </a:ln>
        </p:spPr>
      </p:pic>
      <p:sp>
        <p:nvSpPr>
          <p:cNvPr id="421" name="Google Shape;421;p45"/>
          <p:cNvSpPr txBox="1"/>
          <p:nvPr/>
        </p:nvSpPr>
        <p:spPr>
          <a:xfrm>
            <a:off x="3669925" y="770325"/>
            <a:ext cx="1905000" cy="39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The Tipping point</a:t>
            </a:r>
            <a:endParaRPr b="1">
              <a:solidFill>
                <a:schemeClr val="dk1"/>
              </a:solidFill>
            </a:endParaRPr>
          </a:p>
        </p:txBody>
      </p:sp>
      <p:pic>
        <p:nvPicPr>
          <p:cNvPr id="422" name="Google Shape;422;p45"/>
          <p:cNvPicPr preferRelativeResize="0"/>
          <p:nvPr/>
        </p:nvPicPr>
        <p:blipFill>
          <a:blip r:embed="rId5">
            <a:alphaModFix/>
          </a:blip>
          <a:stretch>
            <a:fillRect/>
          </a:stretch>
        </p:blipFill>
        <p:spPr>
          <a:xfrm>
            <a:off x="0" y="4673000"/>
            <a:ext cx="9144000" cy="416775"/>
          </a:xfrm>
          <a:prstGeom prst="rect">
            <a:avLst/>
          </a:prstGeom>
          <a:noFill/>
          <a:ln>
            <a:noFill/>
          </a:ln>
        </p:spPr>
      </p:pic>
      <p:sp>
        <p:nvSpPr>
          <p:cNvPr id="423" name="Google Shape;423;p45"/>
          <p:cNvSpPr txBox="1"/>
          <p:nvPr>
            <p:ph idx="12" type="sldNum"/>
          </p:nvPr>
        </p:nvSpPr>
        <p:spPr>
          <a:xfrm>
            <a:off x="8461460" y="4726725"/>
            <a:ext cx="548700" cy="3093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sp>
        <p:nvSpPr>
          <p:cNvPr id="428" name="Google Shape;428;p46"/>
          <p:cNvSpPr txBox="1"/>
          <p:nvPr>
            <p:ph idx="1" type="body"/>
          </p:nvPr>
        </p:nvSpPr>
        <p:spPr>
          <a:xfrm>
            <a:off x="3825600" y="4726725"/>
            <a:ext cx="1492800" cy="309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Multimodal Banking Attrition Project</a:t>
            </a:r>
            <a:endParaRPr/>
          </a:p>
          <a:p>
            <a:pPr indent="0" lvl="0" marL="0" rtl="0" algn="l">
              <a:spcBef>
                <a:spcPts val="1200"/>
              </a:spcBef>
              <a:spcAft>
                <a:spcPts val="0"/>
              </a:spcAft>
              <a:buClr>
                <a:schemeClr val="dk1"/>
              </a:buClr>
              <a:buSzPts val="1100"/>
              <a:buFont typeface="Arial"/>
              <a:buNone/>
            </a:pPr>
            <a:r>
              <a:t/>
            </a:r>
            <a:endParaRPr/>
          </a:p>
          <a:p>
            <a:pPr indent="0" lvl="0" marL="0" rtl="0" algn="l">
              <a:spcBef>
                <a:spcPts val="1200"/>
              </a:spcBef>
              <a:spcAft>
                <a:spcPts val="1200"/>
              </a:spcAft>
              <a:buNone/>
            </a:pPr>
            <a:r>
              <a:t/>
            </a:r>
            <a:endParaRPr/>
          </a:p>
        </p:txBody>
      </p:sp>
      <p:sp>
        <p:nvSpPr>
          <p:cNvPr id="429" name="Google Shape;429;p46"/>
          <p:cNvSpPr txBox="1"/>
          <p:nvPr>
            <p:ph type="title"/>
          </p:nvPr>
        </p:nvSpPr>
        <p:spPr>
          <a:xfrm>
            <a:off x="146450" y="186948"/>
            <a:ext cx="4506900" cy="1189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Churn Definition</a:t>
            </a:r>
            <a:endParaRPr/>
          </a:p>
        </p:txBody>
      </p:sp>
      <p:pic>
        <p:nvPicPr>
          <p:cNvPr id="430" name="Google Shape;430;p46"/>
          <p:cNvPicPr preferRelativeResize="0"/>
          <p:nvPr/>
        </p:nvPicPr>
        <p:blipFill>
          <a:blip r:embed="rId4">
            <a:alphaModFix/>
          </a:blip>
          <a:stretch>
            <a:fillRect/>
          </a:stretch>
        </p:blipFill>
        <p:spPr>
          <a:xfrm>
            <a:off x="8572500" y="143675"/>
            <a:ext cx="437650" cy="398450"/>
          </a:xfrm>
          <a:prstGeom prst="rect">
            <a:avLst/>
          </a:prstGeom>
          <a:noFill/>
          <a:ln>
            <a:noFill/>
          </a:ln>
        </p:spPr>
      </p:pic>
      <p:pic>
        <p:nvPicPr>
          <p:cNvPr id="431" name="Google Shape;431;p46"/>
          <p:cNvPicPr preferRelativeResize="0"/>
          <p:nvPr/>
        </p:nvPicPr>
        <p:blipFill>
          <a:blip r:embed="rId5">
            <a:alphaModFix/>
          </a:blip>
          <a:stretch>
            <a:fillRect/>
          </a:stretch>
        </p:blipFill>
        <p:spPr>
          <a:xfrm>
            <a:off x="6897399" y="3096975"/>
            <a:ext cx="1979449" cy="1629750"/>
          </a:xfrm>
          <a:prstGeom prst="rect">
            <a:avLst/>
          </a:prstGeom>
          <a:noFill/>
          <a:ln>
            <a:noFill/>
          </a:ln>
        </p:spPr>
      </p:pic>
      <p:pic>
        <p:nvPicPr>
          <p:cNvPr id="432" name="Google Shape;432;p46"/>
          <p:cNvPicPr preferRelativeResize="0"/>
          <p:nvPr/>
        </p:nvPicPr>
        <p:blipFill>
          <a:blip r:embed="rId6">
            <a:alphaModFix/>
          </a:blip>
          <a:stretch>
            <a:fillRect/>
          </a:stretch>
        </p:blipFill>
        <p:spPr>
          <a:xfrm>
            <a:off x="-36000" y="0"/>
            <a:ext cx="9215985" cy="5143500"/>
          </a:xfrm>
          <a:prstGeom prst="rect">
            <a:avLst/>
          </a:prstGeom>
          <a:noFill/>
          <a:ln>
            <a:noFill/>
          </a:ln>
        </p:spPr>
      </p:pic>
      <p:pic>
        <p:nvPicPr>
          <p:cNvPr id="433" name="Google Shape;433;p46"/>
          <p:cNvPicPr preferRelativeResize="0"/>
          <p:nvPr/>
        </p:nvPicPr>
        <p:blipFill>
          <a:blip r:embed="rId7">
            <a:alphaModFix/>
          </a:blip>
          <a:stretch>
            <a:fillRect/>
          </a:stretch>
        </p:blipFill>
        <p:spPr>
          <a:xfrm>
            <a:off x="0" y="4988850"/>
            <a:ext cx="9215975" cy="226325"/>
          </a:xfrm>
          <a:prstGeom prst="rect">
            <a:avLst/>
          </a:prstGeom>
          <a:noFill/>
          <a:ln>
            <a:noFill/>
          </a:ln>
        </p:spPr>
      </p:pic>
      <p:pic>
        <p:nvPicPr>
          <p:cNvPr id="434" name="Google Shape;434;p46"/>
          <p:cNvPicPr preferRelativeResize="0"/>
          <p:nvPr/>
        </p:nvPicPr>
        <p:blipFill>
          <a:blip r:embed="rId4">
            <a:alphaModFix/>
          </a:blip>
          <a:stretch>
            <a:fillRect/>
          </a:stretch>
        </p:blipFill>
        <p:spPr>
          <a:xfrm>
            <a:off x="8572500" y="143675"/>
            <a:ext cx="437650" cy="398450"/>
          </a:xfrm>
          <a:prstGeom prst="rect">
            <a:avLst/>
          </a:prstGeom>
          <a:noFill/>
          <a:ln>
            <a:noFill/>
          </a:ln>
        </p:spPr>
      </p:pic>
      <p:pic>
        <p:nvPicPr>
          <p:cNvPr id="435" name="Google Shape;435;p46"/>
          <p:cNvPicPr preferRelativeResize="0"/>
          <p:nvPr/>
        </p:nvPicPr>
        <p:blipFill>
          <a:blip r:embed="rId8">
            <a:alphaModFix/>
          </a:blip>
          <a:stretch>
            <a:fillRect/>
          </a:stretch>
        </p:blipFill>
        <p:spPr>
          <a:xfrm>
            <a:off x="0" y="19925"/>
            <a:ext cx="9215973" cy="5143830"/>
          </a:xfrm>
          <a:prstGeom prst="rect">
            <a:avLst/>
          </a:prstGeom>
          <a:noFill/>
          <a:ln>
            <a:noFill/>
          </a:ln>
        </p:spPr>
      </p:pic>
      <p:pic>
        <p:nvPicPr>
          <p:cNvPr id="436" name="Google Shape;436;p46"/>
          <p:cNvPicPr preferRelativeResize="0"/>
          <p:nvPr/>
        </p:nvPicPr>
        <p:blipFill>
          <a:blip r:embed="rId9">
            <a:alphaModFix/>
          </a:blip>
          <a:stretch>
            <a:fillRect/>
          </a:stretch>
        </p:blipFill>
        <p:spPr>
          <a:xfrm>
            <a:off x="7539575" y="4899200"/>
            <a:ext cx="1676400" cy="309300"/>
          </a:xfrm>
          <a:prstGeom prst="rect">
            <a:avLst/>
          </a:prstGeom>
          <a:noFill/>
          <a:ln>
            <a:noFill/>
          </a:ln>
        </p:spPr>
      </p:pic>
      <p:sp>
        <p:nvSpPr>
          <p:cNvPr id="437" name="Google Shape;437;p46"/>
          <p:cNvSpPr txBox="1"/>
          <p:nvPr>
            <p:ph idx="12" type="sldNum"/>
          </p:nvPr>
        </p:nvSpPr>
        <p:spPr>
          <a:xfrm>
            <a:off x="8533474" y="4899200"/>
            <a:ext cx="646500" cy="3984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438" name="Google Shape;438;p46"/>
          <p:cNvPicPr preferRelativeResize="0"/>
          <p:nvPr/>
        </p:nvPicPr>
        <p:blipFill>
          <a:blip r:embed="rId4">
            <a:alphaModFix/>
          </a:blip>
          <a:stretch>
            <a:fillRect/>
          </a:stretch>
        </p:blipFill>
        <p:spPr>
          <a:xfrm>
            <a:off x="8572500" y="143675"/>
            <a:ext cx="437650" cy="398450"/>
          </a:xfrm>
          <a:prstGeom prst="rect">
            <a:avLst/>
          </a:prstGeom>
          <a:noFill/>
          <a:ln>
            <a:noFill/>
          </a:ln>
        </p:spPr>
      </p:pic>
      <p:pic>
        <p:nvPicPr>
          <p:cNvPr id="439" name="Google Shape;439;p46"/>
          <p:cNvPicPr preferRelativeResize="0"/>
          <p:nvPr/>
        </p:nvPicPr>
        <p:blipFill>
          <a:blip r:embed="rId10">
            <a:alphaModFix/>
          </a:blip>
          <a:stretch>
            <a:fillRect/>
          </a:stretch>
        </p:blipFill>
        <p:spPr>
          <a:xfrm>
            <a:off x="0" y="19936"/>
            <a:ext cx="9144002" cy="5103629"/>
          </a:xfrm>
          <a:prstGeom prst="rect">
            <a:avLst/>
          </a:prstGeom>
          <a:noFill/>
          <a:ln>
            <a:noFill/>
          </a:ln>
        </p:spPr>
      </p:pic>
      <p:pic>
        <p:nvPicPr>
          <p:cNvPr id="440" name="Google Shape;440;p46"/>
          <p:cNvPicPr preferRelativeResize="0"/>
          <p:nvPr/>
        </p:nvPicPr>
        <p:blipFill>
          <a:blip r:embed="rId11">
            <a:alphaModFix/>
          </a:blip>
          <a:stretch>
            <a:fillRect/>
          </a:stretch>
        </p:blipFill>
        <p:spPr>
          <a:xfrm>
            <a:off x="35988" y="11"/>
            <a:ext cx="9144002" cy="5103629"/>
          </a:xfrm>
          <a:prstGeom prst="rect">
            <a:avLst/>
          </a:prstGeom>
          <a:noFill/>
          <a:ln>
            <a:noFill/>
          </a:ln>
        </p:spPr>
      </p:pic>
      <p:pic>
        <p:nvPicPr>
          <p:cNvPr id="441" name="Google Shape;441;p46"/>
          <p:cNvPicPr preferRelativeResize="0"/>
          <p:nvPr/>
        </p:nvPicPr>
        <p:blipFill>
          <a:blip r:embed="rId12">
            <a:alphaModFix/>
          </a:blip>
          <a:stretch>
            <a:fillRect/>
          </a:stretch>
        </p:blipFill>
        <p:spPr>
          <a:xfrm>
            <a:off x="0" y="19936"/>
            <a:ext cx="9144002" cy="5103629"/>
          </a:xfrm>
          <a:prstGeom prst="rect">
            <a:avLst/>
          </a:prstGeom>
          <a:noFill/>
          <a:ln>
            <a:noFill/>
          </a:ln>
        </p:spPr>
      </p:pic>
      <p:pic>
        <p:nvPicPr>
          <p:cNvPr id="442" name="Google Shape;442;p46"/>
          <p:cNvPicPr preferRelativeResize="0"/>
          <p:nvPr/>
        </p:nvPicPr>
        <p:blipFill>
          <a:blip r:embed="rId13">
            <a:alphaModFix/>
          </a:blip>
          <a:stretch>
            <a:fillRect/>
          </a:stretch>
        </p:blipFill>
        <p:spPr>
          <a:xfrm>
            <a:off x="152400" y="172336"/>
            <a:ext cx="9144002" cy="510362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Professional Development #2">
  <a:themeElements>
    <a:clrScheme name="Simple Light">
      <a:dk1>
        <a:srgbClr val="000000"/>
      </a:dk1>
      <a:lt1>
        <a:srgbClr val="FCEFE5"/>
      </a:lt1>
      <a:dk2>
        <a:srgbClr val="A47FA7"/>
      </a:dk2>
      <a:lt2>
        <a:srgbClr val="2170F2"/>
      </a:lt2>
      <a:accent1>
        <a:srgbClr val="FFD966"/>
      </a:accent1>
      <a:accent2>
        <a:srgbClr val="CC0000"/>
      </a:accent2>
      <a:accent3>
        <a:srgbClr val="646464"/>
      </a:accent3>
      <a:accent4>
        <a:srgbClr val="FFFFFF"/>
      </a:accent4>
      <a:accent5>
        <a:srgbClr val="3D0B37"/>
      </a:accent5>
      <a:accent6>
        <a:srgbClr val="63264A"/>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